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8" r:id="rId1"/>
  </p:sldMasterIdLst>
  <p:notesMasterIdLst>
    <p:notesMasterId r:id="rId40"/>
  </p:notesMasterIdLst>
  <p:handoutMasterIdLst>
    <p:handoutMasterId r:id="rId41"/>
  </p:handoutMasterIdLst>
  <p:sldIdLst>
    <p:sldId id="485" r:id="rId2"/>
    <p:sldId id="487" r:id="rId3"/>
    <p:sldId id="490" r:id="rId4"/>
    <p:sldId id="488" r:id="rId5"/>
    <p:sldId id="501" r:id="rId6"/>
    <p:sldId id="496" r:id="rId7"/>
    <p:sldId id="495" r:id="rId8"/>
    <p:sldId id="381" r:id="rId9"/>
    <p:sldId id="374" r:id="rId10"/>
    <p:sldId id="375" r:id="rId11"/>
    <p:sldId id="393" r:id="rId12"/>
    <p:sldId id="505" r:id="rId13"/>
    <p:sldId id="506" r:id="rId14"/>
    <p:sldId id="511" r:id="rId15"/>
    <p:sldId id="512" r:id="rId16"/>
    <p:sldId id="513" r:id="rId17"/>
    <p:sldId id="499" r:id="rId18"/>
    <p:sldId id="504" r:id="rId19"/>
    <p:sldId id="391" r:id="rId20"/>
    <p:sldId id="392" r:id="rId21"/>
    <p:sldId id="394" r:id="rId22"/>
    <p:sldId id="514" r:id="rId23"/>
    <p:sldId id="422" r:id="rId24"/>
    <p:sldId id="424" r:id="rId25"/>
    <p:sldId id="460" r:id="rId26"/>
    <p:sldId id="416" r:id="rId27"/>
    <p:sldId id="417" r:id="rId28"/>
    <p:sldId id="456" r:id="rId29"/>
    <p:sldId id="421" r:id="rId30"/>
    <p:sldId id="426" r:id="rId31"/>
    <p:sldId id="428" r:id="rId32"/>
    <p:sldId id="431" r:id="rId33"/>
    <p:sldId id="432" r:id="rId34"/>
    <p:sldId id="515" r:id="rId35"/>
    <p:sldId id="518" r:id="rId36"/>
    <p:sldId id="433" r:id="rId37"/>
    <p:sldId id="477" r:id="rId38"/>
    <p:sldId id="510" r:id="rId3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CC"/>
    <a:srgbClr val="920000"/>
    <a:srgbClr val="009900"/>
    <a:srgbClr val="CC0099"/>
    <a:srgbClr val="9966FF"/>
    <a:srgbClr val="FF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6621" autoAdjust="0"/>
  </p:normalViewPr>
  <p:slideViewPr>
    <p:cSldViewPr>
      <p:cViewPr varScale="1">
        <p:scale>
          <a:sx n="111" d="100"/>
          <a:sy n="111" d="100"/>
        </p:scale>
        <p:origin x="16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2AC0D-C088-4BE1-AA33-73103005F3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9DB0B8-EBA4-418D-BC0E-173E5092BC4B}">
      <dgm:prSet custT="1"/>
      <dgm:spPr/>
      <dgm:t>
        <a:bodyPr/>
        <a:lstStyle/>
        <a:p>
          <a:pPr rtl="0"/>
          <a:r>
            <a:rPr lang="ru-RU" sz="6600" dirty="0" smtClean="0"/>
            <a:t>Библиографическое описание</a:t>
          </a:r>
          <a:endParaRPr lang="ru-RU" sz="6600" dirty="0"/>
        </a:p>
      </dgm:t>
    </dgm:pt>
    <dgm:pt modelId="{D4B43C3E-095C-4883-9AA2-BC03370A6647}" type="parTrans" cxnId="{6FA8A3C2-65EB-457C-84FC-6FD2952C0F09}">
      <dgm:prSet/>
      <dgm:spPr/>
      <dgm:t>
        <a:bodyPr/>
        <a:lstStyle/>
        <a:p>
          <a:endParaRPr lang="ru-RU"/>
        </a:p>
      </dgm:t>
    </dgm:pt>
    <dgm:pt modelId="{DDB750B7-538D-4960-8505-2D4E4F095CCC}" type="sibTrans" cxnId="{6FA8A3C2-65EB-457C-84FC-6FD2952C0F09}">
      <dgm:prSet/>
      <dgm:spPr/>
      <dgm:t>
        <a:bodyPr/>
        <a:lstStyle/>
        <a:p>
          <a:endParaRPr lang="ru-RU"/>
        </a:p>
      </dgm:t>
    </dgm:pt>
    <dgm:pt modelId="{94C853CA-74DC-473F-BD24-3CCFA36B0A4E}">
      <dgm:prSet custT="1"/>
      <dgm:spPr/>
      <dgm:t>
        <a:bodyPr/>
        <a:lstStyle/>
        <a:p>
          <a:r>
            <a: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rPr>
            <a:t>ГОСТ Р 7.0.100-2018 Библиографическая запись. Библиографическое описание. Общие требования и правила составления </a:t>
          </a:r>
          <a:endParaRPr lang="en-US" sz="36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endParaRPr>
        </a:p>
        <a:p>
          <a:r>
            <a: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rPr>
            <a:t>(действует с 01.07.2019)</a:t>
          </a:r>
          <a:endParaRPr lang="ru-RU" sz="3600" dirty="0">
            <a:solidFill>
              <a:schemeClr val="bg1"/>
            </a:solidFill>
          </a:endParaRPr>
        </a:p>
      </dgm:t>
    </dgm:pt>
    <dgm:pt modelId="{5E388191-938A-45FA-8BB6-353371F417E9}" type="parTrans" cxnId="{2A680724-436E-4E6E-8470-FA2764674347}">
      <dgm:prSet/>
      <dgm:spPr/>
      <dgm:t>
        <a:bodyPr/>
        <a:lstStyle/>
        <a:p>
          <a:endParaRPr lang="ru-RU"/>
        </a:p>
      </dgm:t>
    </dgm:pt>
    <dgm:pt modelId="{E703B481-0A47-4F04-90A8-D2D05ECDB42B}" type="sibTrans" cxnId="{2A680724-436E-4E6E-8470-FA2764674347}">
      <dgm:prSet/>
      <dgm:spPr/>
      <dgm:t>
        <a:bodyPr/>
        <a:lstStyle/>
        <a:p>
          <a:endParaRPr lang="ru-RU"/>
        </a:p>
      </dgm:t>
    </dgm:pt>
    <dgm:pt modelId="{966361D5-EE5F-446F-AE8C-647EFA648972}" type="pres">
      <dgm:prSet presAssocID="{F362AC0D-C088-4BE1-AA33-73103005F3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C56C6B-57A1-4C34-A1D6-9779EB4D70B8}" type="pres">
      <dgm:prSet presAssocID="{299DB0B8-EBA4-418D-BC0E-173E5092BC4B}" presName="parentText" presStyleLbl="node1" presStyleIdx="0" presStyleCnt="2" custLinFactNeighborX="1001" custLinFactNeighborY="-522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AA29F-4EA3-459D-BE59-69D1834FCB73}" type="pres">
      <dgm:prSet presAssocID="{DDB750B7-538D-4960-8505-2D4E4F095CCC}" presName="spacer" presStyleCnt="0"/>
      <dgm:spPr/>
    </dgm:pt>
    <dgm:pt modelId="{5C55EDC4-9D7C-469B-83B9-2324E22F9187}" type="pres">
      <dgm:prSet presAssocID="{94C853CA-74DC-473F-BD24-3CCFA36B0A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AF92A6-9DE8-46A7-88C4-CB9EC32E772B}" type="presOf" srcId="{94C853CA-74DC-473F-BD24-3CCFA36B0A4E}" destId="{5C55EDC4-9D7C-469B-83B9-2324E22F9187}" srcOrd="0" destOrd="0" presId="urn:microsoft.com/office/officeart/2005/8/layout/vList2"/>
    <dgm:cxn modelId="{0C655812-9F58-4B01-A939-BD9FCB1AF3EB}" type="presOf" srcId="{F362AC0D-C088-4BE1-AA33-73103005F3B1}" destId="{966361D5-EE5F-446F-AE8C-647EFA648972}" srcOrd="0" destOrd="0" presId="urn:microsoft.com/office/officeart/2005/8/layout/vList2"/>
    <dgm:cxn modelId="{6FA8A3C2-65EB-457C-84FC-6FD2952C0F09}" srcId="{F362AC0D-C088-4BE1-AA33-73103005F3B1}" destId="{299DB0B8-EBA4-418D-BC0E-173E5092BC4B}" srcOrd="0" destOrd="0" parTransId="{D4B43C3E-095C-4883-9AA2-BC03370A6647}" sibTransId="{DDB750B7-538D-4960-8505-2D4E4F095CCC}"/>
    <dgm:cxn modelId="{2A680724-436E-4E6E-8470-FA2764674347}" srcId="{F362AC0D-C088-4BE1-AA33-73103005F3B1}" destId="{94C853CA-74DC-473F-BD24-3CCFA36B0A4E}" srcOrd="1" destOrd="0" parTransId="{5E388191-938A-45FA-8BB6-353371F417E9}" sibTransId="{E703B481-0A47-4F04-90A8-D2D05ECDB42B}"/>
    <dgm:cxn modelId="{055557DA-B365-4976-8D62-F49D82E832C2}" type="presOf" srcId="{299DB0B8-EBA4-418D-BC0E-173E5092BC4B}" destId="{C4C56C6B-57A1-4C34-A1D6-9779EB4D70B8}" srcOrd="0" destOrd="0" presId="urn:microsoft.com/office/officeart/2005/8/layout/vList2"/>
    <dgm:cxn modelId="{2805C485-9DB4-4BDE-B920-5B7B3DF32182}" type="presParOf" srcId="{966361D5-EE5F-446F-AE8C-647EFA648972}" destId="{C4C56C6B-57A1-4C34-A1D6-9779EB4D70B8}" srcOrd="0" destOrd="0" presId="urn:microsoft.com/office/officeart/2005/8/layout/vList2"/>
    <dgm:cxn modelId="{569A1797-4E34-430D-BDDF-1FC89A1B9771}" type="presParOf" srcId="{966361D5-EE5F-446F-AE8C-647EFA648972}" destId="{7A1AA29F-4EA3-459D-BE59-69D1834FCB73}" srcOrd="1" destOrd="0" presId="urn:microsoft.com/office/officeart/2005/8/layout/vList2"/>
    <dgm:cxn modelId="{7629DFF4-5CC0-49E2-9CE1-2C03D75BD110}" type="presParOf" srcId="{966361D5-EE5F-446F-AE8C-647EFA648972}" destId="{5C55EDC4-9D7C-469B-83B9-2324E22F918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8DFAEBF-3AC3-4B1E-BE40-E84C92D3D77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E17558-F97D-4059-BA26-FCDBE511DB0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7C3A6449-01BA-4FBF-9892-EAD948E35A74}" type="parTrans" cxnId="{EFF96506-1FF7-4C7B-89EA-0F296638CF33}">
      <dgm:prSet/>
      <dgm:spPr/>
      <dgm:t>
        <a:bodyPr/>
        <a:lstStyle/>
        <a:p>
          <a:endParaRPr lang="ru-RU"/>
        </a:p>
      </dgm:t>
    </dgm:pt>
    <dgm:pt modelId="{BDE5398F-ACED-4535-BEE9-5055AE385889}" type="sibTrans" cxnId="{EFF96506-1FF7-4C7B-89EA-0F296638CF33}">
      <dgm:prSet/>
      <dgm:spPr/>
      <dgm:t>
        <a:bodyPr/>
        <a:lstStyle/>
        <a:p>
          <a:endParaRPr lang="ru-RU"/>
        </a:p>
      </dgm:t>
    </dgm:pt>
    <dgm:pt modelId="{11694CEA-D4B3-4640-A314-C6341A16E447}">
      <dgm:prSet phldrT="[Текст]"/>
      <dgm:spPr/>
      <dgm:t>
        <a:bodyPr/>
        <a:lstStyle/>
        <a:p>
          <a:r>
            <a:rPr lang="ru-RU" dirty="0" smtClean="0"/>
            <a:t>2-3</a:t>
          </a:r>
          <a:endParaRPr lang="ru-RU" dirty="0"/>
        </a:p>
      </dgm:t>
    </dgm:pt>
    <dgm:pt modelId="{AA3B9FD6-E75D-4969-9AD0-55BB32DCAB3E}" type="parTrans" cxnId="{3731B036-9096-45F3-8E70-1192A0C083B1}">
      <dgm:prSet/>
      <dgm:spPr/>
      <dgm:t>
        <a:bodyPr/>
        <a:lstStyle/>
        <a:p>
          <a:endParaRPr lang="ru-RU"/>
        </a:p>
      </dgm:t>
    </dgm:pt>
    <dgm:pt modelId="{9F18CA16-0BC6-4B3D-AA5A-4A5831B96A77}" type="sibTrans" cxnId="{3731B036-9096-45F3-8E70-1192A0C083B1}">
      <dgm:prSet/>
      <dgm:spPr/>
      <dgm:t>
        <a:bodyPr/>
        <a:lstStyle/>
        <a:p>
          <a:endParaRPr lang="ru-RU"/>
        </a:p>
      </dgm:t>
    </dgm:pt>
    <dgm:pt modelId="{F7D561FC-18D8-4FF9-85E4-5F5F0097C7C5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8B4D2BF8-DF27-44EA-AB62-90D99862CE5B}" type="parTrans" cxnId="{881C0947-9C73-440A-B36F-DB27AA45CCFE}">
      <dgm:prSet/>
      <dgm:spPr/>
      <dgm:t>
        <a:bodyPr/>
        <a:lstStyle/>
        <a:p>
          <a:endParaRPr lang="ru-RU"/>
        </a:p>
      </dgm:t>
    </dgm:pt>
    <dgm:pt modelId="{DEAFCF66-92B5-4824-A523-F1BE21964CC8}" type="sibTrans" cxnId="{881C0947-9C73-440A-B36F-DB27AA45CCFE}">
      <dgm:prSet/>
      <dgm:spPr/>
      <dgm:t>
        <a:bodyPr/>
        <a:lstStyle/>
        <a:p>
          <a:endParaRPr lang="ru-RU"/>
        </a:p>
      </dgm:t>
    </dgm:pt>
    <dgm:pt modelId="{A7C52C75-29BB-431B-9A97-A0B59A23680D}">
      <dgm:prSet phldrT="[Текст]" custT="1"/>
      <dgm:spPr/>
      <dgm:t>
        <a:bodyPr/>
        <a:lstStyle/>
        <a:p>
          <a:r>
            <a:rPr lang="ru-RU" sz="8800" b="1" dirty="0" smtClean="0">
              <a:solidFill>
                <a:srgbClr val="FF0000"/>
              </a:solidFill>
            </a:rPr>
            <a:t>›</a:t>
          </a:r>
          <a:r>
            <a:rPr lang="ru-RU" sz="6600" dirty="0" smtClean="0"/>
            <a:t>4</a:t>
          </a:r>
          <a:endParaRPr lang="ru-RU" sz="6600" dirty="0"/>
        </a:p>
      </dgm:t>
    </dgm:pt>
    <dgm:pt modelId="{5FC99ABB-25C9-477F-8C39-79B2D5FEE7E7}" type="parTrans" cxnId="{3D40DFE4-8BB4-4388-A446-ECA22F6A57DC}">
      <dgm:prSet/>
      <dgm:spPr/>
      <dgm:t>
        <a:bodyPr/>
        <a:lstStyle/>
        <a:p>
          <a:endParaRPr lang="ru-RU"/>
        </a:p>
      </dgm:t>
    </dgm:pt>
    <dgm:pt modelId="{2D22D85B-578A-43D8-9A4C-48812DD31387}" type="sibTrans" cxnId="{3D40DFE4-8BB4-4388-A446-ECA22F6A57DC}">
      <dgm:prSet/>
      <dgm:spPr/>
      <dgm:t>
        <a:bodyPr/>
        <a:lstStyle/>
        <a:p>
          <a:endParaRPr lang="ru-RU"/>
        </a:p>
      </dgm:t>
    </dgm:pt>
    <dgm:pt modelId="{F9BCB532-8BBF-4A45-AFC8-DDAC7CE230C9}" type="pres">
      <dgm:prSet presAssocID="{58DFAEBF-3AC3-4B1E-BE40-E84C92D3D77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410D5D-C5E2-4B5E-97AB-61062FAC8EF0}" type="pres">
      <dgm:prSet presAssocID="{DBE17558-F97D-4059-BA26-FCDBE511DB0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430CC-73E5-49AC-A438-08F5CA6A994E}" type="pres">
      <dgm:prSet presAssocID="{BDE5398F-ACED-4535-BEE9-5055AE385889}" presName="sibTrans" presStyleCnt="0"/>
      <dgm:spPr/>
    </dgm:pt>
    <dgm:pt modelId="{F297E33D-CF50-45E7-8032-A7DED8DDA860}" type="pres">
      <dgm:prSet presAssocID="{11694CEA-D4B3-4640-A314-C6341A16E44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3948E-47A1-4426-BB0D-57D3D20D1007}" type="pres">
      <dgm:prSet presAssocID="{9F18CA16-0BC6-4B3D-AA5A-4A5831B96A77}" presName="sibTrans" presStyleCnt="0"/>
      <dgm:spPr/>
    </dgm:pt>
    <dgm:pt modelId="{6B7B61C6-7424-4671-8CF1-4875C85EA7B3}" type="pres">
      <dgm:prSet presAssocID="{F7D561FC-18D8-4FF9-85E4-5F5F0097C7C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E7853-65B2-4A9D-A637-C4339EE4CE23}" type="pres">
      <dgm:prSet presAssocID="{DEAFCF66-92B5-4824-A523-F1BE21964CC8}" presName="sibTrans" presStyleCnt="0"/>
      <dgm:spPr/>
    </dgm:pt>
    <dgm:pt modelId="{0399CE18-6046-4A0E-A102-CEE0E2D79EC9}" type="pres">
      <dgm:prSet presAssocID="{A7C52C75-29BB-431B-9A97-A0B59A23680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092B4E-3B83-422F-BA74-1830F8C82FE1}" type="presOf" srcId="{58DFAEBF-3AC3-4B1E-BE40-E84C92D3D77D}" destId="{F9BCB532-8BBF-4A45-AFC8-DDAC7CE230C9}" srcOrd="0" destOrd="0" presId="urn:microsoft.com/office/officeart/2005/8/layout/default"/>
    <dgm:cxn modelId="{EFF96506-1FF7-4C7B-89EA-0F296638CF33}" srcId="{58DFAEBF-3AC3-4B1E-BE40-E84C92D3D77D}" destId="{DBE17558-F97D-4059-BA26-FCDBE511DB05}" srcOrd="0" destOrd="0" parTransId="{7C3A6449-01BA-4FBF-9892-EAD948E35A74}" sibTransId="{BDE5398F-ACED-4535-BEE9-5055AE385889}"/>
    <dgm:cxn modelId="{41C9D4ED-3D9F-4D27-99CE-791DBB26C8FF}" type="presOf" srcId="{DBE17558-F97D-4059-BA26-FCDBE511DB05}" destId="{C1410D5D-C5E2-4B5E-97AB-61062FAC8EF0}" srcOrd="0" destOrd="0" presId="urn:microsoft.com/office/officeart/2005/8/layout/default"/>
    <dgm:cxn modelId="{3731B036-9096-45F3-8E70-1192A0C083B1}" srcId="{58DFAEBF-3AC3-4B1E-BE40-E84C92D3D77D}" destId="{11694CEA-D4B3-4640-A314-C6341A16E447}" srcOrd="1" destOrd="0" parTransId="{AA3B9FD6-E75D-4969-9AD0-55BB32DCAB3E}" sibTransId="{9F18CA16-0BC6-4B3D-AA5A-4A5831B96A77}"/>
    <dgm:cxn modelId="{879CD3A5-8B81-4557-B87A-E961ED75290F}" type="presOf" srcId="{F7D561FC-18D8-4FF9-85E4-5F5F0097C7C5}" destId="{6B7B61C6-7424-4671-8CF1-4875C85EA7B3}" srcOrd="0" destOrd="0" presId="urn:microsoft.com/office/officeart/2005/8/layout/default"/>
    <dgm:cxn modelId="{A0B530F4-F8F2-4747-8B5F-65CD1980A681}" type="presOf" srcId="{11694CEA-D4B3-4640-A314-C6341A16E447}" destId="{F297E33D-CF50-45E7-8032-A7DED8DDA860}" srcOrd="0" destOrd="0" presId="urn:microsoft.com/office/officeart/2005/8/layout/default"/>
    <dgm:cxn modelId="{3D40DFE4-8BB4-4388-A446-ECA22F6A57DC}" srcId="{58DFAEBF-3AC3-4B1E-BE40-E84C92D3D77D}" destId="{A7C52C75-29BB-431B-9A97-A0B59A23680D}" srcOrd="3" destOrd="0" parTransId="{5FC99ABB-25C9-477F-8C39-79B2D5FEE7E7}" sibTransId="{2D22D85B-578A-43D8-9A4C-48812DD31387}"/>
    <dgm:cxn modelId="{881C0947-9C73-440A-B36F-DB27AA45CCFE}" srcId="{58DFAEBF-3AC3-4B1E-BE40-E84C92D3D77D}" destId="{F7D561FC-18D8-4FF9-85E4-5F5F0097C7C5}" srcOrd="2" destOrd="0" parTransId="{8B4D2BF8-DF27-44EA-AB62-90D99862CE5B}" sibTransId="{DEAFCF66-92B5-4824-A523-F1BE21964CC8}"/>
    <dgm:cxn modelId="{320FA531-40AE-4314-AFCF-2ADBF432079A}" type="presOf" srcId="{A7C52C75-29BB-431B-9A97-A0B59A23680D}" destId="{0399CE18-6046-4A0E-A102-CEE0E2D79EC9}" srcOrd="0" destOrd="0" presId="urn:microsoft.com/office/officeart/2005/8/layout/default"/>
    <dgm:cxn modelId="{9F76FC2B-9868-42C5-8BBC-517BC5BBE260}" type="presParOf" srcId="{F9BCB532-8BBF-4A45-AFC8-DDAC7CE230C9}" destId="{C1410D5D-C5E2-4B5E-97AB-61062FAC8EF0}" srcOrd="0" destOrd="0" presId="urn:microsoft.com/office/officeart/2005/8/layout/default"/>
    <dgm:cxn modelId="{33DC0C8D-2D4E-4091-8595-E35D11459A7B}" type="presParOf" srcId="{F9BCB532-8BBF-4A45-AFC8-DDAC7CE230C9}" destId="{61A430CC-73E5-49AC-A438-08F5CA6A994E}" srcOrd="1" destOrd="0" presId="urn:microsoft.com/office/officeart/2005/8/layout/default"/>
    <dgm:cxn modelId="{B428AF8C-14B8-41C6-9CF7-590F11C8C584}" type="presParOf" srcId="{F9BCB532-8BBF-4A45-AFC8-DDAC7CE230C9}" destId="{F297E33D-CF50-45E7-8032-A7DED8DDA860}" srcOrd="2" destOrd="0" presId="urn:microsoft.com/office/officeart/2005/8/layout/default"/>
    <dgm:cxn modelId="{2BE6D59C-16EB-47E9-A3AF-208AA58BB31D}" type="presParOf" srcId="{F9BCB532-8BBF-4A45-AFC8-DDAC7CE230C9}" destId="{B1E3948E-47A1-4426-BB0D-57D3D20D1007}" srcOrd="3" destOrd="0" presId="urn:microsoft.com/office/officeart/2005/8/layout/default"/>
    <dgm:cxn modelId="{1685C272-F356-4B78-B663-3D73C9249D85}" type="presParOf" srcId="{F9BCB532-8BBF-4A45-AFC8-DDAC7CE230C9}" destId="{6B7B61C6-7424-4671-8CF1-4875C85EA7B3}" srcOrd="4" destOrd="0" presId="urn:microsoft.com/office/officeart/2005/8/layout/default"/>
    <dgm:cxn modelId="{0D303C42-1D4F-4254-992D-88858F0BABE7}" type="presParOf" srcId="{F9BCB532-8BBF-4A45-AFC8-DDAC7CE230C9}" destId="{B91E7853-65B2-4A9D-A637-C4339EE4CE23}" srcOrd="5" destOrd="0" presId="urn:microsoft.com/office/officeart/2005/8/layout/default"/>
    <dgm:cxn modelId="{53A70FE0-AA90-4405-9A89-A4185C8EB6A3}" type="presParOf" srcId="{F9BCB532-8BBF-4A45-AFC8-DDAC7CE230C9}" destId="{0399CE18-6046-4A0E-A102-CEE0E2D79EC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58E759B-9F4A-4E29-8439-7B9D9730E3D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7857DAA-ED46-4829-ACDA-35D99475F341}">
      <dgm:prSet/>
      <dgm:spPr/>
      <dgm:t>
        <a:bodyPr/>
        <a:lstStyle/>
        <a:p>
          <a:pPr rtl="0"/>
          <a:r>
            <a:rPr lang="ru-RU" b="1" dirty="0" smtClean="0"/>
            <a:t>АВТОРЕФЕРАТ ДИССЕРТАЦИИ</a:t>
          </a:r>
          <a:endParaRPr lang="ru-RU" dirty="0"/>
        </a:p>
      </dgm:t>
    </dgm:pt>
    <dgm:pt modelId="{3B733BB6-679B-401A-9508-251893E7819D}" type="parTrans" cxnId="{8726B2F4-056D-4B86-B758-556245352B4D}">
      <dgm:prSet/>
      <dgm:spPr/>
      <dgm:t>
        <a:bodyPr/>
        <a:lstStyle/>
        <a:p>
          <a:endParaRPr lang="ru-RU"/>
        </a:p>
      </dgm:t>
    </dgm:pt>
    <dgm:pt modelId="{4FF799A5-3EE6-4E0E-975F-171809EBF2D6}" type="sibTrans" cxnId="{8726B2F4-056D-4B86-B758-556245352B4D}">
      <dgm:prSet/>
      <dgm:spPr/>
      <dgm:t>
        <a:bodyPr/>
        <a:lstStyle/>
        <a:p>
          <a:endParaRPr lang="ru-RU"/>
        </a:p>
      </dgm:t>
    </dgm:pt>
    <dgm:pt modelId="{0E6FC9F0-48F9-4F5B-845E-77C4BBC240EE}" type="pres">
      <dgm:prSet presAssocID="{C58E759B-9F4A-4E29-8439-7B9D9730E3D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E35D8E-BEEE-4F61-8860-73C21553A2FA}" type="pres">
      <dgm:prSet presAssocID="{27857DAA-ED46-4829-ACDA-35D99475F341}" presName="circle1" presStyleLbl="node1" presStyleIdx="0" presStyleCnt="1"/>
      <dgm:spPr/>
    </dgm:pt>
    <dgm:pt modelId="{0020D3C6-4DF5-4457-8D73-4C95D721EF4A}" type="pres">
      <dgm:prSet presAssocID="{27857DAA-ED46-4829-ACDA-35D99475F341}" presName="space" presStyleCnt="0"/>
      <dgm:spPr/>
    </dgm:pt>
    <dgm:pt modelId="{CAACDB4A-6D4F-419B-B34B-A67ACB6D907A}" type="pres">
      <dgm:prSet presAssocID="{27857DAA-ED46-4829-ACDA-35D99475F341}" presName="rect1" presStyleLbl="alignAcc1" presStyleIdx="0" presStyleCnt="1"/>
      <dgm:spPr/>
      <dgm:t>
        <a:bodyPr/>
        <a:lstStyle/>
        <a:p>
          <a:endParaRPr lang="ru-RU"/>
        </a:p>
      </dgm:t>
    </dgm:pt>
    <dgm:pt modelId="{8B5107E6-BECD-4930-9DC8-6C28E409C989}" type="pres">
      <dgm:prSet presAssocID="{27857DAA-ED46-4829-ACDA-35D99475F34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A03249-DF7C-4792-97A6-D22F8D36675F}" type="presOf" srcId="{27857DAA-ED46-4829-ACDA-35D99475F341}" destId="{CAACDB4A-6D4F-419B-B34B-A67ACB6D907A}" srcOrd="0" destOrd="0" presId="urn:microsoft.com/office/officeart/2005/8/layout/target3"/>
    <dgm:cxn modelId="{6CD5667C-7BB7-44F6-BADD-BB6AF691355B}" type="presOf" srcId="{C58E759B-9F4A-4E29-8439-7B9D9730E3D9}" destId="{0E6FC9F0-48F9-4F5B-845E-77C4BBC240EE}" srcOrd="0" destOrd="0" presId="urn:microsoft.com/office/officeart/2005/8/layout/target3"/>
    <dgm:cxn modelId="{8726B2F4-056D-4B86-B758-556245352B4D}" srcId="{C58E759B-9F4A-4E29-8439-7B9D9730E3D9}" destId="{27857DAA-ED46-4829-ACDA-35D99475F341}" srcOrd="0" destOrd="0" parTransId="{3B733BB6-679B-401A-9508-251893E7819D}" sibTransId="{4FF799A5-3EE6-4E0E-975F-171809EBF2D6}"/>
    <dgm:cxn modelId="{E595B5FD-36F2-4447-BB62-A5F810363741}" type="presOf" srcId="{27857DAA-ED46-4829-ACDA-35D99475F341}" destId="{8B5107E6-BECD-4930-9DC8-6C28E409C989}" srcOrd="1" destOrd="0" presId="urn:microsoft.com/office/officeart/2005/8/layout/target3"/>
    <dgm:cxn modelId="{D3B3C625-A573-42D4-93FC-E39B39EF5841}" type="presParOf" srcId="{0E6FC9F0-48F9-4F5B-845E-77C4BBC240EE}" destId="{EDE35D8E-BEEE-4F61-8860-73C21553A2FA}" srcOrd="0" destOrd="0" presId="urn:microsoft.com/office/officeart/2005/8/layout/target3"/>
    <dgm:cxn modelId="{B6D65576-59FF-414E-9AB0-1C1F0C872A88}" type="presParOf" srcId="{0E6FC9F0-48F9-4F5B-845E-77C4BBC240EE}" destId="{0020D3C6-4DF5-4457-8D73-4C95D721EF4A}" srcOrd="1" destOrd="0" presId="urn:microsoft.com/office/officeart/2005/8/layout/target3"/>
    <dgm:cxn modelId="{D26C02DB-F671-4B7F-9EDA-EDABE8E1C8E6}" type="presParOf" srcId="{0E6FC9F0-48F9-4F5B-845E-77C4BBC240EE}" destId="{CAACDB4A-6D4F-419B-B34B-A67ACB6D907A}" srcOrd="2" destOrd="0" presId="urn:microsoft.com/office/officeart/2005/8/layout/target3"/>
    <dgm:cxn modelId="{4B2043A9-C9A6-4851-B8C1-B46F490105E0}" type="presParOf" srcId="{0E6FC9F0-48F9-4F5B-845E-77C4BBC240EE}" destId="{8B5107E6-BECD-4930-9DC8-6C28E409C98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F37C2E9-1A97-456F-A57D-ED9D40C5C19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388DB79-50A4-4A24-B257-40A424A8F99D}">
      <dgm:prSet/>
      <dgm:spPr/>
      <dgm:t>
        <a:bodyPr/>
        <a:lstStyle/>
        <a:p>
          <a:pPr rtl="0"/>
          <a:r>
            <a:rPr lang="ru-RU" b="1" smtClean="0"/>
            <a:t>ДИССЕРТАЦИЯ</a:t>
          </a:r>
          <a:endParaRPr lang="ru-RU"/>
        </a:p>
      </dgm:t>
    </dgm:pt>
    <dgm:pt modelId="{E6C026D1-A4F9-4F6F-9C41-E5AF1D3F0CA6}" type="parTrans" cxnId="{0AE96DC5-7826-4631-82A0-F1264FA0CA29}">
      <dgm:prSet/>
      <dgm:spPr/>
      <dgm:t>
        <a:bodyPr/>
        <a:lstStyle/>
        <a:p>
          <a:endParaRPr lang="ru-RU"/>
        </a:p>
      </dgm:t>
    </dgm:pt>
    <dgm:pt modelId="{047D07E0-7A29-423D-A62F-EEB39E9B73A1}" type="sibTrans" cxnId="{0AE96DC5-7826-4631-82A0-F1264FA0CA29}">
      <dgm:prSet/>
      <dgm:spPr/>
      <dgm:t>
        <a:bodyPr/>
        <a:lstStyle/>
        <a:p>
          <a:endParaRPr lang="ru-RU"/>
        </a:p>
      </dgm:t>
    </dgm:pt>
    <dgm:pt modelId="{B70E19CB-185E-4E8A-B15D-58AD6B53AD45}" type="pres">
      <dgm:prSet presAssocID="{AF37C2E9-1A97-456F-A57D-ED9D40C5C19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44773C-6026-470F-A0BA-64BBCCCB8603}" type="pres">
      <dgm:prSet presAssocID="{7388DB79-50A4-4A24-B257-40A424A8F99D}" presName="circle1" presStyleLbl="node1" presStyleIdx="0" presStyleCnt="1"/>
      <dgm:spPr/>
    </dgm:pt>
    <dgm:pt modelId="{06971280-07B4-43D7-A89B-9A6F965635CB}" type="pres">
      <dgm:prSet presAssocID="{7388DB79-50A4-4A24-B257-40A424A8F99D}" presName="space" presStyleCnt="0"/>
      <dgm:spPr/>
    </dgm:pt>
    <dgm:pt modelId="{A724B871-B5B3-4B76-906B-04F0134C2D2E}" type="pres">
      <dgm:prSet presAssocID="{7388DB79-50A4-4A24-B257-40A424A8F99D}" presName="rect1" presStyleLbl="alignAcc1" presStyleIdx="0" presStyleCnt="1"/>
      <dgm:spPr/>
      <dgm:t>
        <a:bodyPr/>
        <a:lstStyle/>
        <a:p>
          <a:endParaRPr lang="ru-RU"/>
        </a:p>
      </dgm:t>
    </dgm:pt>
    <dgm:pt modelId="{5578C6EC-2C78-4C3D-822C-5B6116134530}" type="pres">
      <dgm:prSet presAssocID="{7388DB79-50A4-4A24-B257-40A424A8F99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5C63B9-2874-468A-9584-DCE2E0CBB695}" type="presOf" srcId="{7388DB79-50A4-4A24-B257-40A424A8F99D}" destId="{5578C6EC-2C78-4C3D-822C-5B6116134530}" srcOrd="1" destOrd="0" presId="urn:microsoft.com/office/officeart/2005/8/layout/target3"/>
    <dgm:cxn modelId="{37A938E0-A188-4987-9D6A-D29195ADC389}" type="presOf" srcId="{AF37C2E9-1A97-456F-A57D-ED9D40C5C193}" destId="{B70E19CB-185E-4E8A-B15D-58AD6B53AD45}" srcOrd="0" destOrd="0" presId="urn:microsoft.com/office/officeart/2005/8/layout/target3"/>
    <dgm:cxn modelId="{0AE96DC5-7826-4631-82A0-F1264FA0CA29}" srcId="{AF37C2E9-1A97-456F-A57D-ED9D40C5C193}" destId="{7388DB79-50A4-4A24-B257-40A424A8F99D}" srcOrd="0" destOrd="0" parTransId="{E6C026D1-A4F9-4F6F-9C41-E5AF1D3F0CA6}" sibTransId="{047D07E0-7A29-423D-A62F-EEB39E9B73A1}"/>
    <dgm:cxn modelId="{E5954967-B075-4212-B6EF-E80F9F0ACDE2}" type="presOf" srcId="{7388DB79-50A4-4A24-B257-40A424A8F99D}" destId="{A724B871-B5B3-4B76-906B-04F0134C2D2E}" srcOrd="0" destOrd="0" presId="urn:microsoft.com/office/officeart/2005/8/layout/target3"/>
    <dgm:cxn modelId="{40A91C0A-3907-497B-8D89-5F22F0320E60}" type="presParOf" srcId="{B70E19CB-185E-4E8A-B15D-58AD6B53AD45}" destId="{AF44773C-6026-470F-A0BA-64BBCCCB8603}" srcOrd="0" destOrd="0" presId="urn:microsoft.com/office/officeart/2005/8/layout/target3"/>
    <dgm:cxn modelId="{0C442BDC-7C18-4A63-9152-FD9F7AEAB747}" type="presParOf" srcId="{B70E19CB-185E-4E8A-B15D-58AD6B53AD45}" destId="{06971280-07B4-43D7-A89B-9A6F965635CB}" srcOrd="1" destOrd="0" presId="urn:microsoft.com/office/officeart/2005/8/layout/target3"/>
    <dgm:cxn modelId="{2407AA44-D306-4635-B782-601D336F00F7}" type="presParOf" srcId="{B70E19CB-185E-4E8A-B15D-58AD6B53AD45}" destId="{A724B871-B5B3-4B76-906B-04F0134C2D2E}" srcOrd="2" destOrd="0" presId="urn:microsoft.com/office/officeart/2005/8/layout/target3"/>
    <dgm:cxn modelId="{F2AB3FB1-0DB1-4D65-873E-8D0741E69AA5}" type="presParOf" srcId="{B70E19CB-185E-4E8A-B15D-58AD6B53AD45}" destId="{5578C6EC-2C78-4C3D-822C-5B611613453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B62A887-BB6A-40C5-8F7A-502DC057FD8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532EA69-20B0-42E3-AD66-3D0F4B55F43C}">
      <dgm:prSet/>
      <dgm:spPr/>
      <dgm:t>
        <a:bodyPr/>
        <a:lstStyle/>
        <a:p>
          <a:pPr rtl="0"/>
          <a:r>
            <a:rPr lang="ru-RU" b="1" smtClean="0"/>
            <a:t>ИЗДАНИЯ НА РАЗЛИЧНЫХ НОСИТЕЛЯХ</a:t>
          </a:r>
          <a:endParaRPr lang="ru-RU"/>
        </a:p>
      </dgm:t>
    </dgm:pt>
    <dgm:pt modelId="{536B161F-E684-4731-84D0-9B373FC5F35C}" type="parTrans" cxnId="{BBD8B14E-3A13-4701-A388-B6E97AE3F957}">
      <dgm:prSet/>
      <dgm:spPr/>
      <dgm:t>
        <a:bodyPr/>
        <a:lstStyle/>
        <a:p>
          <a:endParaRPr lang="ru-RU"/>
        </a:p>
      </dgm:t>
    </dgm:pt>
    <dgm:pt modelId="{2784C326-4C92-46AE-9EB8-40892D9E8511}" type="sibTrans" cxnId="{BBD8B14E-3A13-4701-A388-B6E97AE3F957}">
      <dgm:prSet/>
      <dgm:spPr/>
      <dgm:t>
        <a:bodyPr/>
        <a:lstStyle/>
        <a:p>
          <a:endParaRPr lang="ru-RU"/>
        </a:p>
      </dgm:t>
    </dgm:pt>
    <dgm:pt modelId="{EE32063F-37C7-4ABF-9E9C-8A8089BC736F}" type="pres">
      <dgm:prSet presAssocID="{DB62A887-BB6A-40C5-8F7A-502DC057FD8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25A6B4-474C-4ED0-AD37-1B80F063D73D}" type="pres">
      <dgm:prSet presAssocID="{1532EA69-20B0-42E3-AD66-3D0F4B55F43C}" presName="circle1" presStyleLbl="node1" presStyleIdx="0" presStyleCnt="1"/>
      <dgm:spPr/>
    </dgm:pt>
    <dgm:pt modelId="{5F8491DC-D258-432D-805C-1128AC1AB696}" type="pres">
      <dgm:prSet presAssocID="{1532EA69-20B0-42E3-AD66-3D0F4B55F43C}" presName="space" presStyleCnt="0"/>
      <dgm:spPr/>
    </dgm:pt>
    <dgm:pt modelId="{A2892685-C403-4CC0-A431-187387BBB7D1}" type="pres">
      <dgm:prSet presAssocID="{1532EA69-20B0-42E3-AD66-3D0F4B55F43C}" presName="rect1" presStyleLbl="alignAcc1" presStyleIdx="0" presStyleCnt="1"/>
      <dgm:spPr/>
      <dgm:t>
        <a:bodyPr/>
        <a:lstStyle/>
        <a:p>
          <a:endParaRPr lang="ru-RU"/>
        </a:p>
      </dgm:t>
    </dgm:pt>
    <dgm:pt modelId="{35E97E52-772E-400C-902A-3AD09C3218EF}" type="pres">
      <dgm:prSet presAssocID="{1532EA69-20B0-42E3-AD66-3D0F4B55F43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C7289B-43C9-41BB-8E5C-9E15880365E2}" type="presOf" srcId="{1532EA69-20B0-42E3-AD66-3D0F4B55F43C}" destId="{35E97E52-772E-400C-902A-3AD09C3218EF}" srcOrd="1" destOrd="0" presId="urn:microsoft.com/office/officeart/2005/8/layout/target3"/>
    <dgm:cxn modelId="{BBD8B14E-3A13-4701-A388-B6E97AE3F957}" srcId="{DB62A887-BB6A-40C5-8F7A-502DC057FD82}" destId="{1532EA69-20B0-42E3-AD66-3D0F4B55F43C}" srcOrd="0" destOrd="0" parTransId="{536B161F-E684-4731-84D0-9B373FC5F35C}" sibTransId="{2784C326-4C92-46AE-9EB8-40892D9E8511}"/>
    <dgm:cxn modelId="{A1B6BC5D-A05B-4FC1-AFDB-2B877BE755BE}" type="presOf" srcId="{DB62A887-BB6A-40C5-8F7A-502DC057FD82}" destId="{EE32063F-37C7-4ABF-9E9C-8A8089BC736F}" srcOrd="0" destOrd="0" presId="urn:microsoft.com/office/officeart/2005/8/layout/target3"/>
    <dgm:cxn modelId="{CA53DF0D-C3C4-44CC-8535-1088C967FDEF}" type="presOf" srcId="{1532EA69-20B0-42E3-AD66-3D0F4B55F43C}" destId="{A2892685-C403-4CC0-A431-187387BBB7D1}" srcOrd="0" destOrd="0" presId="urn:microsoft.com/office/officeart/2005/8/layout/target3"/>
    <dgm:cxn modelId="{D14D6D34-6782-4827-AE39-5A337FE6B4F5}" type="presParOf" srcId="{EE32063F-37C7-4ABF-9E9C-8A8089BC736F}" destId="{2D25A6B4-474C-4ED0-AD37-1B80F063D73D}" srcOrd="0" destOrd="0" presId="urn:microsoft.com/office/officeart/2005/8/layout/target3"/>
    <dgm:cxn modelId="{4AC06AC2-1A04-473B-9DA9-D05E06605B59}" type="presParOf" srcId="{EE32063F-37C7-4ABF-9E9C-8A8089BC736F}" destId="{5F8491DC-D258-432D-805C-1128AC1AB696}" srcOrd="1" destOrd="0" presId="urn:microsoft.com/office/officeart/2005/8/layout/target3"/>
    <dgm:cxn modelId="{CE9F3897-2803-419C-BEA2-C669E21023C6}" type="presParOf" srcId="{EE32063F-37C7-4ABF-9E9C-8A8089BC736F}" destId="{A2892685-C403-4CC0-A431-187387BBB7D1}" srcOrd="2" destOrd="0" presId="urn:microsoft.com/office/officeart/2005/8/layout/target3"/>
    <dgm:cxn modelId="{319BE607-1517-48D6-BF70-A0DAABE2B545}" type="presParOf" srcId="{EE32063F-37C7-4ABF-9E9C-8A8089BC736F}" destId="{35E97E52-772E-400C-902A-3AD09C3218EF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31A0D6A-4D53-4D43-A9D4-07BCFA9B8E3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AAFC1C0-89BF-4814-BA1D-60F3676DE4DA}">
      <dgm:prSet/>
      <dgm:spPr/>
      <dgm:t>
        <a:bodyPr/>
        <a:lstStyle/>
        <a:p>
          <a:pPr rtl="0"/>
          <a:r>
            <a:rPr lang="ru-RU" b="1" smtClean="0"/>
            <a:t>ЭЛЕКТРОННЫЕ НОСИТЕЛИ</a:t>
          </a:r>
          <a:endParaRPr lang="ru-RU"/>
        </a:p>
      </dgm:t>
    </dgm:pt>
    <dgm:pt modelId="{84B147FB-2F30-43EC-ADB6-30762ED83DC3}" type="parTrans" cxnId="{6C113FF1-9581-416C-9A1C-0C5E6EEE7526}">
      <dgm:prSet/>
      <dgm:spPr/>
      <dgm:t>
        <a:bodyPr/>
        <a:lstStyle/>
        <a:p>
          <a:endParaRPr lang="ru-RU"/>
        </a:p>
      </dgm:t>
    </dgm:pt>
    <dgm:pt modelId="{76C5E480-584F-4A5A-8EF3-CACFA69AA817}" type="sibTrans" cxnId="{6C113FF1-9581-416C-9A1C-0C5E6EEE7526}">
      <dgm:prSet/>
      <dgm:spPr/>
      <dgm:t>
        <a:bodyPr/>
        <a:lstStyle/>
        <a:p>
          <a:endParaRPr lang="ru-RU"/>
        </a:p>
      </dgm:t>
    </dgm:pt>
    <dgm:pt modelId="{9E537A07-1050-4569-9E7F-42CED4F6B4EE}" type="pres">
      <dgm:prSet presAssocID="{731A0D6A-4D53-4D43-A9D4-07BCFA9B8E3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494B2F-1CB6-46F7-A566-20056E99E88E}" type="pres">
      <dgm:prSet presAssocID="{1AAFC1C0-89BF-4814-BA1D-60F3676DE4DA}" presName="circle1" presStyleLbl="node1" presStyleIdx="0" presStyleCnt="1"/>
      <dgm:spPr/>
    </dgm:pt>
    <dgm:pt modelId="{34CA2A08-C0A0-4240-A81D-B0CD9A0FC119}" type="pres">
      <dgm:prSet presAssocID="{1AAFC1C0-89BF-4814-BA1D-60F3676DE4DA}" presName="space" presStyleCnt="0"/>
      <dgm:spPr/>
    </dgm:pt>
    <dgm:pt modelId="{FE73162B-66B9-4468-8FB2-AFF9FADBF228}" type="pres">
      <dgm:prSet presAssocID="{1AAFC1C0-89BF-4814-BA1D-60F3676DE4DA}" presName="rect1" presStyleLbl="alignAcc1" presStyleIdx="0" presStyleCnt="1"/>
      <dgm:spPr/>
      <dgm:t>
        <a:bodyPr/>
        <a:lstStyle/>
        <a:p>
          <a:endParaRPr lang="ru-RU"/>
        </a:p>
      </dgm:t>
    </dgm:pt>
    <dgm:pt modelId="{0C48D189-B4FF-408F-8387-074F07D347BD}" type="pres">
      <dgm:prSet presAssocID="{1AAFC1C0-89BF-4814-BA1D-60F3676DE4DA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118948-91CC-4CE4-A746-3DFA9D9BB2BB}" type="presOf" srcId="{1AAFC1C0-89BF-4814-BA1D-60F3676DE4DA}" destId="{0C48D189-B4FF-408F-8387-074F07D347BD}" srcOrd="1" destOrd="0" presId="urn:microsoft.com/office/officeart/2005/8/layout/target3"/>
    <dgm:cxn modelId="{A1AA6333-9532-4715-BB7C-75354E5D6F92}" type="presOf" srcId="{731A0D6A-4D53-4D43-A9D4-07BCFA9B8E39}" destId="{9E537A07-1050-4569-9E7F-42CED4F6B4EE}" srcOrd="0" destOrd="0" presId="urn:microsoft.com/office/officeart/2005/8/layout/target3"/>
    <dgm:cxn modelId="{49A395B1-B191-4E68-A079-993AC595F2F9}" type="presOf" srcId="{1AAFC1C0-89BF-4814-BA1D-60F3676DE4DA}" destId="{FE73162B-66B9-4468-8FB2-AFF9FADBF228}" srcOrd="0" destOrd="0" presId="urn:microsoft.com/office/officeart/2005/8/layout/target3"/>
    <dgm:cxn modelId="{6C113FF1-9581-416C-9A1C-0C5E6EEE7526}" srcId="{731A0D6A-4D53-4D43-A9D4-07BCFA9B8E39}" destId="{1AAFC1C0-89BF-4814-BA1D-60F3676DE4DA}" srcOrd="0" destOrd="0" parTransId="{84B147FB-2F30-43EC-ADB6-30762ED83DC3}" sibTransId="{76C5E480-584F-4A5A-8EF3-CACFA69AA817}"/>
    <dgm:cxn modelId="{8B8CC154-C8AB-45C4-9B56-6516672C17EB}" type="presParOf" srcId="{9E537A07-1050-4569-9E7F-42CED4F6B4EE}" destId="{82494B2F-1CB6-46F7-A566-20056E99E88E}" srcOrd="0" destOrd="0" presId="urn:microsoft.com/office/officeart/2005/8/layout/target3"/>
    <dgm:cxn modelId="{54A615E1-141A-46B2-BF74-E26E81428EB6}" type="presParOf" srcId="{9E537A07-1050-4569-9E7F-42CED4F6B4EE}" destId="{34CA2A08-C0A0-4240-A81D-B0CD9A0FC119}" srcOrd="1" destOrd="0" presId="urn:microsoft.com/office/officeart/2005/8/layout/target3"/>
    <dgm:cxn modelId="{0A20AB40-BA26-44A2-81A6-9F44FD977348}" type="presParOf" srcId="{9E537A07-1050-4569-9E7F-42CED4F6B4EE}" destId="{FE73162B-66B9-4468-8FB2-AFF9FADBF228}" srcOrd="2" destOrd="0" presId="urn:microsoft.com/office/officeart/2005/8/layout/target3"/>
    <dgm:cxn modelId="{E5435C71-4DEB-4FDD-ABAA-BA52E659FD47}" type="presParOf" srcId="{9E537A07-1050-4569-9E7F-42CED4F6B4EE}" destId="{0C48D189-B4FF-408F-8387-074F07D347B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6E91A15-E4BC-4708-B46C-30BCBCAC976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92D9ED8-5EF3-42CA-84EF-EF4D56532169}">
      <dgm:prSet/>
      <dgm:spPr/>
      <dgm:t>
        <a:bodyPr/>
        <a:lstStyle/>
        <a:p>
          <a:pPr rtl="0"/>
          <a:r>
            <a:rPr lang="ru-RU" b="1" smtClean="0"/>
            <a:t>Локального доступа</a:t>
          </a:r>
          <a:endParaRPr lang="ru-RU"/>
        </a:p>
      </dgm:t>
    </dgm:pt>
    <dgm:pt modelId="{AB7EAA91-EDE2-4AE8-A2D8-8B4ACF02DD35}" type="parTrans" cxnId="{8C5A67C5-29E1-4C93-A9AB-04636EA7E30A}">
      <dgm:prSet/>
      <dgm:spPr/>
      <dgm:t>
        <a:bodyPr/>
        <a:lstStyle/>
        <a:p>
          <a:endParaRPr lang="ru-RU"/>
        </a:p>
      </dgm:t>
    </dgm:pt>
    <dgm:pt modelId="{0D70EC13-419B-41AA-9EEF-43A0626727C4}" type="sibTrans" cxnId="{8C5A67C5-29E1-4C93-A9AB-04636EA7E30A}">
      <dgm:prSet/>
      <dgm:spPr/>
      <dgm:t>
        <a:bodyPr/>
        <a:lstStyle/>
        <a:p>
          <a:endParaRPr lang="ru-RU"/>
        </a:p>
      </dgm:t>
    </dgm:pt>
    <dgm:pt modelId="{78E681C5-FF62-443E-A74B-080B36B412A5}" type="pres">
      <dgm:prSet presAssocID="{16E91A15-E4BC-4708-B46C-30BCBCAC976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17007E-C555-4D05-A9B4-DFE8A9BE553C}" type="pres">
      <dgm:prSet presAssocID="{692D9ED8-5EF3-42CA-84EF-EF4D56532169}" presName="circle1" presStyleLbl="node1" presStyleIdx="0" presStyleCnt="1"/>
      <dgm:spPr/>
    </dgm:pt>
    <dgm:pt modelId="{7378EFAC-954A-40C8-8635-3C12972D6E89}" type="pres">
      <dgm:prSet presAssocID="{692D9ED8-5EF3-42CA-84EF-EF4D56532169}" presName="space" presStyleCnt="0"/>
      <dgm:spPr/>
    </dgm:pt>
    <dgm:pt modelId="{7255673A-F18C-4767-9FEC-3D8C02D9E69E}" type="pres">
      <dgm:prSet presAssocID="{692D9ED8-5EF3-42CA-84EF-EF4D56532169}" presName="rect1" presStyleLbl="alignAcc1" presStyleIdx="0" presStyleCnt="1"/>
      <dgm:spPr/>
      <dgm:t>
        <a:bodyPr/>
        <a:lstStyle/>
        <a:p>
          <a:endParaRPr lang="ru-RU"/>
        </a:p>
      </dgm:t>
    </dgm:pt>
    <dgm:pt modelId="{BB7D5346-C01C-4B4D-8475-64AD81400F44}" type="pres">
      <dgm:prSet presAssocID="{692D9ED8-5EF3-42CA-84EF-EF4D5653216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D02A6A-A4FE-414D-BB9B-336AC441352A}" type="presOf" srcId="{16E91A15-E4BC-4708-B46C-30BCBCAC976A}" destId="{78E681C5-FF62-443E-A74B-080B36B412A5}" srcOrd="0" destOrd="0" presId="urn:microsoft.com/office/officeart/2005/8/layout/target3"/>
    <dgm:cxn modelId="{8C5A67C5-29E1-4C93-A9AB-04636EA7E30A}" srcId="{16E91A15-E4BC-4708-B46C-30BCBCAC976A}" destId="{692D9ED8-5EF3-42CA-84EF-EF4D56532169}" srcOrd="0" destOrd="0" parTransId="{AB7EAA91-EDE2-4AE8-A2D8-8B4ACF02DD35}" sibTransId="{0D70EC13-419B-41AA-9EEF-43A0626727C4}"/>
    <dgm:cxn modelId="{7DC7A8A1-666A-4BD0-A084-8A4BF2C70FF2}" type="presOf" srcId="{692D9ED8-5EF3-42CA-84EF-EF4D56532169}" destId="{BB7D5346-C01C-4B4D-8475-64AD81400F44}" srcOrd="1" destOrd="0" presId="urn:microsoft.com/office/officeart/2005/8/layout/target3"/>
    <dgm:cxn modelId="{1887F274-EF57-41F6-88C8-44C27F7FD9DB}" type="presOf" srcId="{692D9ED8-5EF3-42CA-84EF-EF4D56532169}" destId="{7255673A-F18C-4767-9FEC-3D8C02D9E69E}" srcOrd="0" destOrd="0" presId="urn:microsoft.com/office/officeart/2005/8/layout/target3"/>
    <dgm:cxn modelId="{B330DED4-3815-4971-9EC0-95B74614571A}" type="presParOf" srcId="{78E681C5-FF62-443E-A74B-080B36B412A5}" destId="{5D17007E-C555-4D05-A9B4-DFE8A9BE553C}" srcOrd="0" destOrd="0" presId="urn:microsoft.com/office/officeart/2005/8/layout/target3"/>
    <dgm:cxn modelId="{6767CFB6-293C-4E9B-8B23-6F7409DC2824}" type="presParOf" srcId="{78E681C5-FF62-443E-A74B-080B36B412A5}" destId="{7378EFAC-954A-40C8-8635-3C12972D6E89}" srcOrd="1" destOrd="0" presId="urn:microsoft.com/office/officeart/2005/8/layout/target3"/>
    <dgm:cxn modelId="{AEBA3917-B38A-4730-9901-72DC73F566AF}" type="presParOf" srcId="{78E681C5-FF62-443E-A74B-080B36B412A5}" destId="{7255673A-F18C-4767-9FEC-3D8C02D9E69E}" srcOrd="2" destOrd="0" presId="urn:microsoft.com/office/officeart/2005/8/layout/target3"/>
    <dgm:cxn modelId="{4D90C918-C18E-4FD3-B563-FF6D89734A4D}" type="presParOf" srcId="{78E681C5-FF62-443E-A74B-080B36B412A5}" destId="{BB7D5346-C01C-4B4D-8475-64AD81400F4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780A252-D767-4D0E-A5C7-9651A7715B0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37614C7-08CD-49E8-9E5B-DF83FFF9C1AD}">
      <dgm:prSet/>
      <dgm:spPr/>
      <dgm:t>
        <a:bodyPr/>
        <a:lstStyle/>
        <a:p>
          <a:pPr rtl="0"/>
          <a:r>
            <a:rPr lang="ru-RU" b="1" smtClean="0"/>
            <a:t>Удаленного доступа</a:t>
          </a:r>
          <a:endParaRPr lang="ru-RU"/>
        </a:p>
      </dgm:t>
    </dgm:pt>
    <dgm:pt modelId="{015362C3-53EF-4B8F-BE7D-916CEFAAF720}" type="parTrans" cxnId="{A9248341-6B78-43C8-8944-4604D359700D}">
      <dgm:prSet/>
      <dgm:spPr/>
      <dgm:t>
        <a:bodyPr/>
        <a:lstStyle/>
        <a:p>
          <a:endParaRPr lang="ru-RU"/>
        </a:p>
      </dgm:t>
    </dgm:pt>
    <dgm:pt modelId="{8A0317A3-3F7E-49D6-83D5-88C79F04799A}" type="sibTrans" cxnId="{A9248341-6B78-43C8-8944-4604D359700D}">
      <dgm:prSet/>
      <dgm:spPr/>
      <dgm:t>
        <a:bodyPr/>
        <a:lstStyle/>
        <a:p>
          <a:endParaRPr lang="ru-RU"/>
        </a:p>
      </dgm:t>
    </dgm:pt>
    <dgm:pt modelId="{01549D30-8203-4A66-B8A0-A986B2C13CD7}" type="pres">
      <dgm:prSet presAssocID="{1780A252-D767-4D0E-A5C7-9651A7715B0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1421E9-2904-49F5-94C3-D56DA7EC0035}" type="pres">
      <dgm:prSet presAssocID="{B37614C7-08CD-49E8-9E5B-DF83FFF9C1AD}" presName="circle1" presStyleLbl="node1" presStyleIdx="0" presStyleCnt="1"/>
      <dgm:spPr/>
    </dgm:pt>
    <dgm:pt modelId="{3F6338A2-56E1-475E-97E0-0DFCA2B4C844}" type="pres">
      <dgm:prSet presAssocID="{B37614C7-08CD-49E8-9E5B-DF83FFF9C1AD}" presName="space" presStyleCnt="0"/>
      <dgm:spPr/>
    </dgm:pt>
    <dgm:pt modelId="{FFB4C632-E3EE-4E93-9C22-8FF6CF77F164}" type="pres">
      <dgm:prSet presAssocID="{B37614C7-08CD-49E8-9E5B-DF83FFF9C1AD}" presName="rect1" presStyleLbl="alignAcc1" presStyleIdx="0" presStyleCnt="1"/>
      <dgm:spPr/>
      <dgm:t>
        <a:bodyPr/>
        <a:lstStyle/>
        <a:p>
          <a:endParaRPr lang="ru-RU"/>
        </a:p>
      </dgm:t>
    </dgm:pt>
    <dgm:pt modelId="{4B5F6FBC-F16E-4045-823C-9AAE6C517ADF}" type="pres">
      <dgm:prSet presAssocID="{B37614C7-08CD-49E8-9E5B-DF83FFF9C1A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FB4A22-D5B7-4B7E-AE79-A120E806E17B}" type="presOf" srcId="{B37614C7-08CD-49E8-9E5B-DF83FFF9C1AD}" destId="{4B5F6FBC-F16E-4045-823C-9AAE6C517ADF}" srcOrd="1" destOrd="0" presId="urn:microsoft.com/office/officeart/2005/8/layout/target3"/>
    <dgm:cxn modelId="{6E10650F-30F1-4228-B2E3-540D99E63061}" type="presOf" srcId="{1780A252-D767-4D0E-A5C7-9651A7715B05}" destId="{01549D30-8203-4A66-B8A0-A986B2C13CD7}" srcOrd="0" destOrd="0" presId="urn:microsoft.com/office/officeart/2005/8/layout/target3"/>
    <dgm:cxn modelId="{A9248341-6B78-43C8-8944-4604D359700D}" srcId="{1780A252-D767-4D0E-A5C7-9651A7715B05}" destId="{B37614C7-08CD-49E8-9E5B-DF83FFF9C1AD}" srcOrd="0" destOrd="0" parTransId="{015362C3-53EF-4B8F-BE7D-916CEFAAF720}" sibTransId="{8A0317A3-3F7E-49D6-83D5-88C79F04799A}"/>
    <dgm:cxn modelId="{4C5886F5-4374-4998-A900-84A303C9FC42}" type="presOf" srcId="{B37614C7-08CD-49E8-9E5B-DF83FFF9C1AD}" destId="{FFB4C632-E3EE-4E93-9C22-8FF6CF77F164}" srcOrd="0" destOrd="0" presId="urn:microsoft.com/office/officeart/2005/8/layout/target3"/>
    <dgm:cxn modelId="{E4C36152-7833-4B8B-BB9E-1E954A925CE4}" type="presParOf" srcId="{01549D30-8203-4A66-B8A0-A986B2C13CD7}" destId="{2F1421E9-2904-49F5-94C3-D56DA7EC0035}" srcOrd="0" destOrd="0" presId="urn:microsoft.com/office/officeart/2005/8/layout/target3"/>
    <dgm:cxn modelId="{C0C73183-2A93-41ED-A980-DF31900F9F91}" type="presParOf" srcId="{01549D30-8203-4A66-B8A0-A986B2C13CD7}" destId="{3F6338A2-56E1-475E-97E0-0DFCA2B4C844}" srcOrd="1" destOrd="0" presId="urn:microsoft.com/office/officeart/2005/8/layout/target3"/>
    <dgm:cxn modelId="{5B6B16A2-50AB-4F30-B092-81FF296F95C6}" type="presParOf" srcId="{01549D30-8203-4A66-B8A0-A986B2C13CD7}" destId="{FFB4C632-E3EE-4E93-9C22-8FF6CF77F164}" srcOrd="2" destOrd="0" presId="urn:microsoft.com/office/officeart/2005/8/layout/target3"/>
    <dgm:cxn modelId="{B102AA28-AC40-494F-954E-27B9F41B90EC}" type="presParOf" srcId="{01549D30-8203-4A66-B8A0-A986B2C13CD7}" destId="{4B5F6FBC-F16E-4045-823C-9AAE6C517ADF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1411991-CBDA-4FC8-AF66-CA3EE1ACC82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749C674-9AE6-4081-B672-645EB5E061F4}">
      <dgm:prSet/>
      <dgm:spPr/>
      <dgm:t>
        <a:bodyPr/>
        <a:lstStyle/>
        <a:p>
          <a:pPr rtl="0"/>
          <a:r>
            <a:rPr lang="ru-RU" b="1" smtClean="0"/>
            <a:t>АНАЛИТИЧЕСКОЕ ОПИСАНИЕ </a:t>
          </a:r>
          <a:endParaRPr lang="ru-RU"/>
        </a:p>
      </dgm:t>
    </dgm:pt>
    <dgm:pt modelId="{E3F13521-53E2-44B9-8906-D0ED1A87107F}" type="parTrans" cxnId="{5A2BC768-451B-4C64-9E1B-1280AFE6618F}">
      <dgm:prSet/>
      <dgm:spPr/>
      <dgm:t>
        <a:bodyPr/>
        <a:lstStyle/>
        <a:p>
          <a:endParaRPr lang="ru-RU"/>
        </a:p>
      </dgm:t>
    </dgm:pt>
    <dgm:pt modelId="{F765332F-A120-4BBE-80F3-BC1E06D59564}" type="sibTrans" cxnId="{5A2BC768-451B-4C64-9E1B-1280AFE6618F}">
      <dgm:prSet/>
      <dgm:spPr/>
      <dgm:t>
        <a:bodyPr/>
        <a:lstStyle/>
        <a:p>
          <a:endParaRPr lang="ru-RU"/>
        </a:p>
      </dgm:t>
    </dgm:pt>
    <dgm:pt modelId="{F30D311D-14C9-484E-BA6F-B2B989EA2DBD}" type="pres">
      <dgm:prSet presAssocID="{41411991-CBDA-4FC8-AF66-CA3EE1ACC82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3CE5F8-6970-45CF-BD07-0C5A24841E82}" type="pres">
      <dgm:prSet presAssocID="{1749C674-9AE6-4081-B672-645EB5E061F4}" presName="circle1" presStyleLbl="node1" presStyleIdx="0" presStyleCnt="1"/>
      <dgm:spPr/>
    </dgm:pt>
    <dgm:pt modelId="{DE5CE7DC-97AB-4949-9F68-7941CBF22A76}" type="pres">
      <dgm:prSet presAssocID="{1749C674-9AE6-4081-B672-645EB5E061F4}" presName="space" presStyleCnt="0"/>
      <dgm:spPr/>
    </dgm:pt>
    <dgm:pt modelId="{3BB3B961-6B2D-44B2-BEA7-E05D1CC42CE7}" type="pres">
      <dgm:prSet presAssocID="{1749C674-9AE6-4081-B672-645EB5E061F4}" presName="rect1" presStyleLbl="alignAcc1" presStyleIdx="0" presStyleCnt="1"/>
      <dgm:spPr/>
      <dgm:t>
        <a:bodyPr/>
        <a:lstStyle/>
        <a:p>
          <a:endParaRPr lang="ru-RU"/>
        </a:p>
      </dgm:t>
    </dgm:pt>
    <dgm:pt modelId="{D680A57F-03DD-4617-9FFD-E5AF770BB6A8}" type="pres">
      <dgm:prSet presAssocID="{1749C674-9AE6-4081-B672-645EB5E061F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65BF9C-5D38-40FB-9A19-7EAB4AC26A71}" type="presOf" srcId="{1749C674-9AE6-4081-B672-645EB5E061F4}" destId="{D680A57F-03DD-4617-9FFD-E5AF770BB6A8}" srcOrd="1" destOrd="0" presId="urn:microsoft.com/office/officeart/2005/8/layout/target3"/>
    <dgm:cxn modelId="{EEE3E95B-08F7-4244-A1BC-D8FEC18B7EDA}" type="presOf" srcId="{1749C674-9AE6-4081-B672-645EB5E061F4}" destId="{3BB3B961-6B2D-44B2-BEA7-E05D1CC42CE7}" srcOrd="0" destOrd="0" presId="urn:microsoft.com/office/officeart/2005/8/layout/target3"/>
    <dgm:cxn modelId="{5A2BC768-451B-4C64-9E1B-1280AFE6618F}" srcId="{41411991-CBDA-4FC8-AF66-CA3EE1ACC825}" destId="{1749C674-9AE6-4081-B672-645EB5E061F4}" srcOrd="0" destOrd="0" parTransId="{E3F13521-53E2-44B9-8906-D0ED1A87107F}" sibTransId="{F765332F-A120-4BBE-80F3-BC1E06D59564}"/>
    <dgm:cxn modelId="{5DA7ECA7-976F-4D1C-9FB8-6B4E4782F98F}" type="presOf" srcId="{41411991-CBDA-4FC8-AF66-CA3EE1ACC825}" destId="{F30D311D-14C9-484E-BA6F-B2B989EA2DBD}" srcOrd="0" destOrd="0" presId="urn:microsoft.com/office/officeart/2005/8/layout/target3"/>
    <dgm:cxn modelId="{2A40A44A-C0D3-4C88-913B-4091B0D44475}" type="presParOf" srcId="{F30D311D-14C9-484E-BA6F-B2B989EA2DBD}" destId="{3D3CE5F8-6970-45CF-BD07-0C5A24841E82}" srcOrd="0" destOrd="0" presId="urn:microsoft.com/office/officeart/2005/8/layout/target3"/>
    <dgm:cxn modelId="{2C954AA2-581A-498F-9BB7-755AE48E6CD0}" type="presParOf" srcId="{F30D311D-14C9-484E-BA6F-B2B989EA2DBD}" destId="{DE5CE7DC-97AB-4949-9F68-7941CBF22A76}" srcOrd="1" destOrd="0" presId="urn:microsoft.com/office/officeart/2005/8/layout/target3"/>
    <dgm:cxn modelId="{BECE6AC7-CBA0-4902-B73B-AEE29A5701FF}" type="presParOf" srcId="{F30D311D-14C9-484E-BA6F-B2B989EA2DBD}" destId="{3BB3B961-6B2D-44B2-BEA7-E05D1CC42CE7}" srcOrd="2" destOrd="0" presId="urn:microsoft.com/office/officeart/2005/8/layout/target3"/>
    <dgm:cxn modelId="{A0039B74-C3B4-4F3E-A3A6-A9D2CA7ED5EC}" type="presParOf" srcId="{F30D311D-14C9-484E-BA6F-B2B989EA2DBD}" destId="{D680A57F-03DD-4617-9FFD-E5AF770BB6A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79CE3B1-AE2D-4F0F-A4AE-35C6E04A22C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E1E099A-EC49-4C8B-9B5F-091BE5829F77}">
      <dgm:prSet/>
      <dgm:spPr/>
      <dgm:t>
        <a:bodyPr/>
        <a:lstStyle/>
        <a:p>
          <a:pPr rtl="0"/>
          <a:r>
            <a:rPr lang="ru-RU" b="1" smtClean="0"/>
            <a:t>Статья из журнала</a:t>
          </a:r>
          <a:endParaRPr lang="ru-RU"/>
        </a:p>
      </dgm:t>
    </dgm:pt>
    <dgm:pt modelId="{EB0FFED0-3BDF-4588-AEAA-1CDD5C9A4486}" type="parTrans" cxnId="{2AE890FE-A2F1-40C2-86CA-17B2F31FB360}">
      <dgm:prSet/>
      <dgm:spPr/>
      <dgm:t>
        <a:bodyPr/>
        <a:lstStyle/>
        <a:p>
          <a:endParaRPr lang="ru-RU"/>
        </a:p>
      </dgm:t>
    </dgm:pt>
    <dgm:pt modelId="{8386730D-40E9-4957-9A41-8B5BF341B156}" type="sibTrans" cxnId="{2AE890FE-A2F1-40C2-86CA-17B2F31FB360}">
      <dgm:prSet/>
      <dgm:spPr/>
      <dgm:t>
        <a:bodyPr/>
        <a:lstStyle/>
        <a:p>
          <a:endParaRPr lang="ru-RU"/>
        </a:p>
      </dgm:t>
    </dgm:pt>
    <dgm:pt modelId="{B4CDD1DE-D2E8-40C7-9C70-E667397B3AD4}" type="pres">
      <dgm:prSet presAssocID="{179CE3B1-AE2D-4F0F-A4AE-35C6E04A22C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6196FD-3BA6-4611-A8E4-C503198F35CC}" type="pres">
      <dgm:prSet presAssocID="{7E1E099A-EC49-4C8B-9B5F-091BE5829F77}" presName="circle1" presStyleLbl="node1" presStyleIdx="0" presStyleCnt="1"/>
      <dgm:spPr/>
    </dgm:pt>
    <dgm:pt modelId="{7B96E101-5998-48E0-AF90-B1C136CEDDE8}" type="pres">
      <dgm:prSet presAssocID="{7E1E099A-EC49-4C8B-9B5F-091BE5829F77}" presName="space" presStyleCnt="0"/>
      <dgm:spPr/>
    </dgm:pt>
    <dgm:pt modelId="{A60FF541-EAC9-497E-AEB9-797D261EC1CD}" type="pres">
      <dgm:prSet presAssocID="{7E1E099A-EC49-4C8B-9B5F-091BE5829F77}" presName="rect1" presStyleLbl="alignAcc1" presStyleIdx="0" presStyleCnt="1"/>
      <dgm:spPr/>
      <dgm:t>
        <a:bodyPr/>
        <a:lstStyle/>
        <a:p>
          <a:endParaRPr lang="ru-RU"/>
        </a:p>
      </dgm:t>
    </dgm:pt>
    <dgm:pt modelId="{EF99A0C4-6225-44C0-A19B-23F0C4D2AA5C}" type="pres">
      <dgm:prSet presAssocID="{7E1E099A-EC49-4C8B-9B5F-091BE5829F77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FD7F2A-58D2-48A7-A044-27BB500B840C}" type="presOf" srcId="{7E1E099A-EC49-4C8B-9B5F-091BE5829F77}" destId="{EF99A0C4-6225-44C0-A19B-23F0C4D2AA5C}" srcOrd="1" destOrd="0" presId="urn:microsoft.com/office/officeart/2005/8/layout/target3"/>
    <dgm:cxn modelId="{26307BEF-8DF5-436C-8D80-9995E49BF7B1}" type="presOf" srcId="{7E1E099A-EC49-4C8B-9B5F-091BE5829F77}" destId="{A60FF541-EAC9-497E-AEB9-797D261EC1CD}" srcOrd="0" destOrd="0" presId="urn:microsoft.com/office/officeart/2005/8/layout/target3"/>
    <dgm:cxn modelId="{05A7CC52-03BD-4AC8-A875-495CB51590C7}" type="presOf" srcId="{179CE3B1-AE2D-4F0F-A4AE-35C6E04A22CC}" destId="{B4CDD1DE-D2E8-40C7-9C70-E667397B3AD4}" srcOrd="0" destOrd="0" presId="urn:microsoft.com/office/officeart/2005/8/layout/target3"/>
    <dgm:cxn modelId="{2AE890FE-A2F1-40C2-86CA-17B2F31FB360}" srcId="{179CE3B1-AE2D-4F0F-A4AE-35C6E04A22CC}" destId="{7E1E099A-EC49-4C8B-9B5F-091BE5829F77}" srcOrd="0" destOrd="0" parTransId="{EB0FFED0-3BDF-4588-AEAA-1CDD5C9A4486}" sibTransId="{8386730D-40E9-4957-9A41-8B5BF341B156}"/>
    <dgm:cxn modelId="{C515B204-A844-4A2A-B294-E8875E320D98}" type="presParOf" srcId="{B4CDD1DE-D2E8-40C7-9C70-E667397B3AD4}" destId="{D86196FD-3BA6-4611-A8E4-C503198F35CC}" srcOrd="0" destOrd="0" presId="urn:microsoft.com/office/officeart/2005/8/layout/target3"/>
    <dgm:cxn modelId="{3F3A5D0C-EF4A-498F-992A-91C9A2E0EE46}" type="presParOf" srcId="{B4CDD1DE-D2E8-40C7-9C70-E667397B3AD4}" destId="{7B96E101-5998-48E0-AF90-B1C136CEDDE8}" srcOrd="1" destOrd="0" presId="urn:microsoft.com/office/officeart/2005/8/layout/target3"/>
    <dgm:cxn modelId="{EB855DAF-DDCF-42EF-82C3-507E4C36BF2E}" type="presParOf" srcId="{B4CDD1DE-D2E8-40C7-9C70-E667397B3AD4}" destId="{A60FF541-EAC9-497E-AEB9-797D261EC1CD}" srcOrd="2" destOrd="0" presId="urn:microsoft.com/office/officeart/2005/8/layout/target3"/>
    <dgm:cxn modelId="{688AFF37-A93B-45D3-ADFB-DE4A23700B55}" type="presParOf" srcId="{B4CDD1DE-D2E8-40C7-9C70-E667397B3AD4}" destId="{EF99A0C4-6225-44C0-A19B-23F0C4D2AA5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9F8DCF6-43C8-4F73-BA6C-A8FB73A6775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1D7A3FD-701E-4D34-8481-5762230AF00E}">
      <dgm:prSet/>
      <dgm:spPr/>
      <dgm:t>
        <a:bodyPr/>
        <a:lstStyle/>
        <a:p>
          <a:pPr rtl="0"/>
          <a:r>
            <a:rPr lang="ru-RU" b="1" smtClean="0"/>
            <a:t>Статья из сборника</a:t>
          </a:r>
          <a:endParaRPr lang="ru-RU"/>
        </a:p>
      </dgm:t>
    </dgm:pt>
    <dgm:pt modelId="{B1A77D59-D558-44B7-A4CC-CA41710B0C05}" type="parTrans" cxnId="{F674D116-EF59-4BAB-BE80-00F0550FC41E}">
      <dgm:prSet/>
      <dgm:spPr/>
      <dgm:t>
        <a:bodyPr/>
        <a:lstStyle/>
        <a:p>
          <a:endParaRPr lang="ru-RU"/>
        </a:p>
      </dgm:t>
    </dgm:pt>
    <dgm:pt modelId="{592FA536-1125-4B68-951B-0C9E1E93449D}" type="sibTrans" cxnId="{F674D116-EF59-4BAB-BE80-00F0550FC41E}">
      <dgm:prSet/>
      <dgm:spPr/>
      <dgm:t>
        <a:bodyPr/>
        <a:lstStyle/>
        <a:p>
          <a:endParaRPr lang="ru-RU"/>
        </a:p>
      </dgm:t>
    </dgm:pt>
    <dgm:pt modelId="{BB20F0B5-AABA-4ACD-B970-F551E86AB865}" type="pres">
      <dgm:prSet presAssocID="{C9F8DCF6-43C8-4F73-BA6C-A8FB73A6775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98A958-8CAB-4510-AB23-A1EFA05BB364}" type="pres">
      <dgm:prSet presAssocID="{91D7A3FD-701E-4D34-8481-5762230AF00E}" presName="circle1" presStyleLbl="node1" presStyleIdx="0" presStyleCnt="1"/>
      <dgm:spPr/>
    </dgm:pt>
    <dgm:pt modelId="{730C6EAC-FD30-453A-A9FE-52EEC1ECDB6D}" type="pres">
      <dgm:prSet presAssocID="{91D7A3FD-701E-4D34-8481-5762230AF00E}" presName="space" presStyleCnt="0"/>
      <dgm:spPr/>
    </dgm:pt>
    <dgm:pt modelId="{D7A28DDC-2A56-4B3F-BF6D-FE88C7F524E0}" type="pres">
      <dgm:prSet presAssocID="{91D7A3FD-701E-4D34-8481-5762230AF00E}" presName="rect1" presStyleLbl="alignAcc1" presStyleIdx="0" presStyleCnt="1"/>
      <dgm:spPr/>
      <dgm:t>
        <a:bodyPr/>
        <a:lstStyle/>
        <a:p>
          <a:endParaRPr lang="ru-RU"/>
        </a:p>
      </dgm:t>
    </dgm:pt>
    <dgm:pt modelId="{6ED017E5-EB38-49E8-9308-0FA0FCC42022}" type="pres">
      <dgm:prSet presAssocID="{91D7A3FD-701E-4D34-8481-5762230AF00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0D05B8-F111-411D-84AE-0666692BBC61}" type="presOf" srcId="{91D7A3FD-701E-4D34-8481-5762230AF00E}" destId="{D7A28DDC-2A56-4B3F-BF6D-FE88C7F524E0}" srcOrd="0" destOrd="0" presId="urn:microsoft.com/office/officeart/2005/8/layout/target3"/>
    <dgm:cxn modelId="{E3E08674-8723-44F6-A3A0-37FBEEC98AD7}" type="presOf" srcId="{91D7A3FD-701E-4D34-8481-5762230AF00E}" destId="{6ED017E5-EB38-49E8-9308-0FA0FCC42022}" srcOrd="1" destOrd="0" presId="urn:microsoft.com/office/officeart/2005/8/layout/target3"/>
    <dgm:cxn modelId="{F674D116-EF59-4BAB-BE80-00F0550FC41E}" srcId="{C9F8DCF6-43C8-4F73-BA6C-A8FB73A6775D}" destId="{91D7A3FD-701E-4D34-8481-5762230AF00E}" srcOrd="0" destOrd="0" parTransId="{B1A77D59-D558-44B7-A4CC-CA41710B0C05}" sibTransId="{592FA536-1125-4B68-951B-0C9E1E93449D}"/>
    <dgm:cxn modelId="{F1A2BDD3-5D1C-48D5-AEC0-5D93EE6B755A}" type="presOf" srcId="{C9F8DCF6-43C8-4F73-BA6C-A8FB73A6775D}" destId="{BB20F0B5-AABA-4ACD-B970-F551E86AB865}" srcOrd="0" destOrd="0" presId="urn:microsoft.com/office/officeart/2005/8/layout/target3"/>
    <dgm:cxn modelId="{2BE58718-FC54-464F-8071-806E50A6EFFD}" type="presParOf" srcId="{BB20F0B5-AABA-4ACD-B970-F551E86AB865}" destId="{7098A958-8CAB-4510-AB23-A1EFA05BB364}" srcOrd="0" destOrd="0" presId="urn:microsoft.com/office/officeart/2005/8/layout/target3"/>
    <dgm:cxn modelId="{47A42E9E-D7CC-4188-9858-5123CB90BCF0}" type="presParOf" srcId="{BB20F0B5-AABA-4ACD-B970-F551E86AB865}" destId="{730C6EAC-FD30-453A-A9FE-52EEC1ECDB6D}" srcOrd="1" destOrd="0" presId="urn:microsoft.com/office/officeart/2005/8/layout/target3"/>
    <dgm:cxn modelId="{85D55DF7-494C-47CA-9117-B513FAEBAC90}" type="presParOf" srcId="{BB20F0B5-AABA-4ACD-B970-F551E86AB865}" destId="{D7A28DDC-2A56-4B3F-BF6D-FE88C7F524E0}" srcOrd="2" destOrd="0" presId="urn:microsoft.com/office/officeart/2005/8/layout/target3"/>
    <dgm:cxn modelId="{40FD7EE7-AB8C-440C-970D-38F05EC60DAC}" type="presParOf" srcId="{BB20F0B5-AABA-4ACD-B970-F551E86AB865}" destId="{6ED017E5-EB38-49E8-9308-0FA0FCC4202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62AC0D-C088-4BE1-AA33-73103005F3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9DB0B8-EBA4-418D-BC0E-173E5092BC4B}">
      <dgm:prSet/>
      <dgm:spPr/>
      <dgm:t>
        <a:bodyPr/>
        <a:lstStyle/>
        <a:p>
          <a:pPr rtl="0"/>
          <a:r>
            <a:rPr lang="ru-RU" dirty="0" smtClean="0"/>
            <a:t>Библиографическое описание</a:t>
          </a:r>
          <a:endParaRPr lang="ru-RU" dirty="0"/>
        </a:p>
      </dgm:t>
    </dgm:pt>
    <dgm:pt modelId="{D4B43C3E-095C-4883-9AA2-BC03370A6647}" type="parTrans" cxnId="{6FA8A3C2-65EB-457C-84FC-6FD2952C0F09}">
      <dgm:prSet/>
      <dgm:spPr/>
      <dgm:t>
        <a:bodyPr/>
        <a:lstStyle/>
        <a:p>
          <a:endParaRPr lang="ru-RU"/>
        </a:p>
      </dgm:t>
    </dgm:pt>
    <dgm:pt modelId="{DDB750B7-538D-4960-8505-2D4E4F095CCC}" type="sibTrans" cxnId="{6FA8A3C2-65EB-457C-84FC-6FD2952C0F09}">
      <dgm:prSet/>
      <dgm:spPr/>
      <dgm:t>
        <a:bodyPr/>
        <a:lstStyle/>
        <a:p>
          <a:endParaRPr lang="ru-RU"/>
        </a:p>
      </dgm:t>
    </dgm:pt>
    <dgm:pt modelId="{94C853CA-74DC-473F-BD24-3CCFA36B0A4E}">
      <dgm:prSet custT="1"/>
      <dgm:spPr/>
      <dgm:t>
        <a:bodyPr/>
        <a:lstStyle/>
        <a:p>
          <a:endParaRPr lang="ru-RU" sz="3600" dirty="0">
            <a:solidFill>
              <a:schemeClr val="bg1"/>
            </a:solidFill>
          </a:endParaRPr>
        </a:p>
      </dgm:t>
    </dgm:pt>
    <dgm:pt modelId="{5E388191-938A-45FA-8BB6-353371F417E9}" type="parTrans" cxnId="{2A680724-436E-4E6E-8470-FA2764674347}">
      <dgm:prSet/>
      <dgm:spPr/>
      <dgm:t>
        <a:bodyPr/>
        <a:lstStyle/>
        <a:p>
          <a:endParaRPr lang="ru-RU"/>
        </a:p>
      </dgm:t>
    </dgm:pt>
    <dgm:pt modelId="{E703B481-0A47-4F04-90A8-D2D05ECDB42B}" type="sibTrans" cxnId="{2A680724-436E-4E6E-8470-FA2764674347}">
      <dgm:prSet/>
      <dgm:spPr/>
      <dgm:t>
        <a:bodyPr/>
        <a:lstStyle/>
        <a:p>
          <a:endParaRPr lang="ru-RU"/>
        </a:p>
      </dgm:t>
    </dgm:pt>
    <dgm:pt modelId="{966361D5-EE5F-446F-AE8C-647EFA648972}" type="pres">
      <dgm:prSet presAssocID="{F362AC0D-C088-4BE1-AA33-73103005F3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C56C6B-57A1-4C34-A1D6-9779EB4D70B8}" type="pres">
      <dgm:prSet presAssocID="{299DB0B8-EBA4-418D-BC0E-173E5092BC4B}" presName="parentText" presStyleLbl="node1" presStyleIdx="0" presStyleCnt="2" custLinFactNeighborX="1001" custLinFactNeighborY="-522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AA29F-4EA3-459D-BE59-69D1834FCB73}" type="pres">
      <dgm:prSet presAssocID="{DDB750B7-538D-4960-8505-2D4E4F095CCC}" presName="spacer" presStyleCnt="0"/>
      <dgm:spPr/>
    </dgm:pt>
    <dgm:pt modelId="{5C55EDC4-9D7C-469B-83B9-2324E22F9187}" type="pres">
      <dgm:prSet presAssocID="{94C853CA-74DC-473F-BD24-3CCFA36B0A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5686C8-0B28-46A7-980E-1B051477EA7D}" type="presOf" srcId="{94C853CA-74DC-473F-BD24-3CCFA36B0A4E}" destId="{5C55EDC4-9D7C-469B-83B9-2324E22F9187}" srcOrd="0" destOrd="0" presId="urn:microsoft.com/office/officeart/2005/8/layout/vList2"/>
    <dgm:cxn modelId="{6FA8A3C2-65EB-457C-84FC-6FD2952C0F09}" srcId="{F362AC0D-C088-4BE1-AA33-73103005F3B1}" destId="{299DB0B8-EBA4-418D-BC0E-173E5092BC4B}" srcOrd="0" destOrd="0" parTransId="{D4B43C3E-095C-4883-9AA2-BC03370A6647}" sibTransId="{DDB750B7-538D-4960-8505-2D4E4F095CCC}"/>
    <dgm:cxn modelId="{2A680724-436E-4E6E-8470-FA2764674347}" srcId="{F362AC0D-C088-4BE1-AA33-73103005F3B1}" destId="{94C853CA-74DC-473F-BD24-3CCFA36B0A4E}" srcOrd="1" destOrd="0" parTransId="{5E388191-938A-45FA-8BB6-353371F417E9}" sibTransId="{E703B481-0A47-4F04-90A8-D2D05ECDB42B}"/>
    <dgm:cxn modelId="{9E65F48C-A16D-485F-B31A-C5C13AEB88E0}" type="presOf" srcId="{F362AC0D-C088-4BE1-AA33-73103005F3B1}" destId="{966361D5-EE5F-446F-AE8C-647EFA648972}" srcOrd="0" destOrd="0" presId="urn:microsoft.com/office/officeart/2005/8/layout/vList2"/>
    <dgm:cxn modelId="{021C11B5-7B6C-462A-BBD5-1883A377E1F6}" type="presOf" srcId="{299DB0B8-EBA4-418D-BC0E-173E5092BC4B}" destId="{C4C56C6B-57A1-4C34-A1D6-9779EB4D70B8}" srcOrd="0" destOrd="0" presId="urn:microsoft.com/office/officeart/2005/8/layout/vList2"/>
    <dgm:cxn modelId="{A8B7723E-03B0-4D6E-93C3-5D144C3AC602}" type="presParOf" srcId="{966361D5-EE5F-446F-AE8C-647EFA648972}" destId="{C4C56C6B-57A1-4C34-A1D6-9779EB4D70B8}" srcOrd="0" destOrd="0" presId="urn:microsoft.com/office/officeart/2005/8/layout/vList2"/>
    <dgm:cxn modelId="{00CA3540-B721-4E21-AF91-C380F535E2B0}" type="presParOf" srcId="{966361D5-EE5F-446F-AE8C-647EFA648972}" destId="{7A1AA29F-4EA3-459D-BE59-69D1834FCB73}" srcOrd="1" destOrd="0" presId="urn:microsoft.com/office/officeart/2005/8/layout/vList2"/>
    <dgm:cxn modelId="{4FDDA600-17B0-414C-81CF-51B48AD9F3B7}" type="presParOf" srcId="{966361D5-EE5F-446F-AE8C-647EFA648972}" destId="{5C55EDC4-9D7C-469B-83B9-2324E22F918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50A6D05-1439-4FED-BA1A-FFE91911161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1A86891-CC89-4059-BFC0-D1B4A65B8A2B}">
      <dgm:prSet/>
      <dgm:spPr/>
      <dgm:t>
        <a:bodyPr/>
        <a:lstStyle/>
        <a:p>
          <a:pPr rtl="0"/>
          <a:r>
            <a:rPr lang="ru-RU" b="1" smtClean="0"/>
            <a:t>Глава, раздел, параграф</a:t>
          </a:r>
          <a:endParaRPr lang="ru-RU"/>
        </a:p>
      </dgm:t>
    </dgm:pt>
    <dgm:pt modelId="{0B711F55-F1AC-4241-AC5D-6FECA21D2FB0}" type="parTrans" cxnId="{593895B6-5FC1-411F-AFA8-A46C6DC58E78}">
      <dgm:prSet/>
      <dgm:spPr/>
      <dgm:t>
        <a:bodyPr/>
        <a:lstStyle/>
        <a:p>
          <a:endParaRPr lang="ru-RU"/>
        </a:p>
      </dgm:t>
    </dgm:pt>
    <dgm:pt modelId="{D088C772-BB71-41A2-8BA4-D2DA5CA8341E}" type="sibTrans" cxnId="{593895B6-5FC1-411F-AFA8-A46C6DC58E78}">
      <dgm:prSet/>
      <dgm:spPr/>
      <dgm:t>
        <a:bodyPr/>
        <a:lstStyle/>
        <a:p>
          <a:endParaRPr lang="ru-RU"/>
        </a:p>
      </dgm:t>
    </dgm:pt>
    <dgm:pt modelId="{31F4867C-D59C-485C-85C4-0AC9745CE90B}" type="pres">
      <dgm:prSet presAssocID="{B50A6D05-1439-4FED-BA1A-FFE91911161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061175-0FED-4CD5-9C82-371C82B24F20}" type="pres">
      <dgm:prSet presAssocID="{51A86891-CC89-4059-BFC0-D1B4A65B8A2B}" presName="circle1" presStyleLbl="node1" presStyleIdx="0" presStyleCnt="1"/>
      <dgm:spPr/>
    </dgm:pt>
    <dgm:pt modelId="{04612285-6418-40E2-ABD3-BF81A2C42DFA}" type="pres">
      <dgm:prSet presAssocID="{51A86891-CC89-4059-BFC0-D1B4A65B8A2B}" presName="space" presStyleCnt="0"/>
      <dgm:spPr/>
    </dgm:pt>
    <dgm:pt modelId="{3E5BCE90-D0F5-4EDD-AD8C-BFDBB5F28331}" type="pres">
      <dgm:prSet presAssocID="{51A86891-CC89-4059-BFC0-D1B4A65B8A2B}" presName="rect1" presStyleLbl="alignAcc1" presStyleIdx="0" presStyleCnt="1"/>
      <dgm:spPr/>
      <dgm:t>
        <a:bodyPr/>
        <a:lstStyle/>
        <a:p>
          <a:endParaRPr lang="ru-RU"/>
        </a:p>
      </dgm:t>
    </dgm:pt>
    <dgm:pt modelId="{E8196406-BA2E-4DBD-A674-1B5C39C8A1D6}" type="pres">
      <dgm:prSet presAssocID="{51A86891-CC89-4059-BFC0-D1B4A65B8A2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0C6579-FA18-4143-9543-22EB14625EB2}" type="presOf" srcId="{51A86891-CC89-4059-BFC0-D1B4A65B8A2B}" destId="{E8196406-BA2E-4DBD-A674-1B5C39C8A1D6}" srcOrd="1" destOrd="0" presId="urn:microsoft.com/office/officeart/2005/8/layout/target3"/>
    <dgm:cxn modelId="{5AE9AAD5-8FD1-464B-AEB6-F99227AE416A}" type="presOf" srcId="{B50A6D05-1439-4FED-BA1A-FFE919111611}" destId="{31F4867C-D59C-485C-85C4-0AC9745CE90B}" srcOrd="0" destOrd="0" presId="urn:microsoft.com/office/officeart/2005/8/layout/target3"/>
    <dgm:cxn modelId="{593895B6-5FC1-411F-AFA8-A46C6DC58E78}" srcId="{B50A6D05-1439-4FED-BA1A-FFE919111611}" destId="{51A86891-CC89-4059-BFC0-D1B4A65B8A2B}" srcOrd="0" destOrd="0" parTransId="{0B711F55-F1AC-4241-AC5D-6FECA21D2FB0}" sibTransId="{D088C772-BB71-41A2-8BA4-D2DA5CA8341E}"/>
    <dgm:cxn modelId="{CA2F1EE3-A5E6-4A70-882E-FBAAF948631F}" type="presOf" srcId="{51A86891-CC89-4059-BFC0-D1B4A65B8A2B}" destId="{3E5BCE90-D0F5-4EDD-AD8C-BFDBB5F28331}" srcOrd="0" destOrd="0" presId="urn:microsoft.com/office/officeart/2005/8/layout/target3"/>
    <dgm:cxn modelId="{EF82D8B4-F17A-4E46-AB0E-1E9B92DBED6E}" type="presParOf" srcId="{31F4867C-D59C-485C-85C4-0AC9745CE90B}" destId="{F7061175-0FED-4CD5-9C82-371C82B24F20}" srcOrd="0" destOrd="0" presId="urn:microsoft.com/office/officeart/2005/8/layout/target3"/>
    <dgm:cxn modelId="{032C93A2-FEBC-4C52-8D9D-77AD1BB82CF7}" type="presParOf" srcId="{31F4867C-D59C-485C-85C4-0AC9745CE90B}" destId="{04612285-6418-40E2-ABD3-BF81A2C42DFA}" srcOrd="1" destOrd="0" presId="urn:microsoft.com/office/officeart/2005/8/layout/target3"/>
    <dgm:cxn modelId="{948EF3C4-6D5D-4AF3-8792-22F79031F91F}" type="presParOf" srcId="{31F4867C-D59C-485C-85C4-0AC9745CE90B}" destId="{3E5BCE90-D0F5-4EDD-AD8C-BFDBB5F28331}" srcOrd="2" destOrd="0" presId="urn:microsoft.com/office/officeart/2005/8/layout/target3"/>
    <dgm:cxn modelId="{1552C0AD-7B01-41ED-9EB9-2FE442557547}" type="presParOf" srcId="{31F4867C-D59C-485C-85C4-0AC9745CE90B}" destId="{E8196406-BA2E-4DBD-A674-1B5C39C8A1D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8BDD2BF-70CB-4550-8BB6-AA452D9EC4E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62AA8ED-A3BA-4A30-B8E6-E887B48A05E1}">
      <dgm:prSet/>
      <dgm:spPr/>
      <dgm:t>
        <a:bodyPr/>
        <a:lstStyle/>
        <a:p>
          <a:pPr rtl="0"/>
          <a:r>
            <a:rPr lang="ru-RU" b="1" smtClean="0"/>
            <a:t>Справочное издание      </a:t>
          </a:r>
          <a:endParaRPr lang="ru-RU"/>
        </a:p>
      </dgm:t>
    </dgm:pt>
    <dgm:pt modelId="{17428616-3302-4029-8887-DFE72204B3EF}" type="parTrans" cxnId="{23BCD6E1-29A2-49FA-85AD-B69CC28F631D}">
      <dgm:prSet/>
      <dgm:spPr/>
      <dgm:t>
        <a:bodyPr/>
        <a:lstStyle/>
        <a:p>
          <a:endParaRPr lang="ru-RU"/>
        </a:p>
      </dgm:t>
    </dgm:pt>
    <dgm:pt modelId="{80A69D7B-6673-4D5F-AD4E-6B614534A0D4}" type="sibTrans" cxnId="{23BCD6E1-29A2-49FA-85AD-B69CC28F631D}">
      <dgm:prSet/>
      <dgm:spPr/>
      <dgm:t>
        <a:bodyPr/>
        <a:lstStyle/>
        <a:p>
          <a:endParaRPr lang="ru-RU"/>
        </a:p>
      </dgm:t>
    </dgm:pt>
    <dgm:pt modelId="{9818C175-B2F2-4011-92E7-DEE7F0366384}" type="pres">
      <dgm:prSet presAssocID="{E8BDD2BF-70CB-4550-8BB6-AA452D9EC4E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39C797-1AE1-4E85-9D6A-F5EA8D4AE58E}" type="pres">
      <dgm:prSet presAssocID="{462AA8ED-A3BA-4A30-B8E6-E887B48A05E1}" presName="circle1" presStyleLbl="node1" presStyleIdx="0" presStyleCnt="1"/>
      <dgm:spPr/>
    </dgm:pt>
    <dgm:pt modelId="{D6E5EDA0-5532-4697-A4D4-DC714BBADEE0}" type="pres">
      <dgm:prSet presAssocID="{462AA8ED-A3BA-4A30-B8E6-E887B48A05E1}" presName="space" presStyleCnt="0"/>
      <dgm:spPr/>
    </dgm:pt>
    <dgm:pt modelId="{29E1CBCA-64C3-48B2-9233-DAE8DE9DEA9F}" type="pres">
      <dgm:prSet presAssocID="{462AA8ED-A3BA-4A30-B8E6-E887B48A05E1}" presName="rect1" presStyleLbl="alignAcc1" presStyleIdx="0" presStyleCnt="1"/>
      <dgm:spPr/>
      <dgm:t>
        <a:bodyPr/>
        <a:lstStyle/>
        <a:p>
          <a:endParaRPr lang="ru-RU"/>
        </a:p>
      </dgm:t>
    </dgm:pt>
    <dgm:pt modelId="{312B588E-0AA3-481A-B006-307EFDC080BE}" type="pres">
      <dgm:prSet presAssocID="{462AA8ED-A3BA-4A30-B8E6-E887B48A05E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125DD5-D6D3-4B57-B6A2-A12CB6958923}" type="presOf" srcId="{462AA8ED-A3BA-4A30-B8E6-E887B48A05E1}" destId="{29E1CBCA-64C3-48B2-9233-DAE8DE9DEA9F}" srcOrd="0" destOrd="0" presId="urn:microsoft.com/office/officeart/2005/8/layout/target3"/>
    <dgm:cxn modelId="{23BCD6E1-29A2-49FA-85AD-B69CC28F631D}" srcId="{E8BDD2BF-70CB-4550-8BB6-AA452D9EC4EF}" destId="{462AA8ED-A3BA-4A30-B8E6-E887B48A05E1}" srcOrd="0" destOrd="0" parTransId="{17428616-3302-4029-8887-DFE72204B3EF}" sibTransId="{80A69D7B-6673-4D5F-AD4E-6B614534A0D4}"/>
    <dgm:cxn modelId="{310BF8CD-7FDE-4643-BC7A-084F9CA3B822}" type="presOf" srcId="{E8BDD2BF-70CB-4550-8BB6-AA452D9EC4EF}" destId="{9818C175-B2F2-4011-92E7-DEE7F0366384}" srcOrd="0" destOrd="0" presId="urn:microsoft.com/office/officeart/2005/8/layout/target3"/>
    <dgm:cxn modelId="{1EFCE739-9989-4C4A-8F97-541D3C1AB12B}" type="presOf" srcId="{462AA8ED-A3BA-4A30-B8E6-E887B48A05E1}" destId="{312B588E-0AA3-481A-B006-307EFDC080BE}" srcOrd="1" destOrd="0" presId="urn:microsoft.com/office/officeart/2005/8/layout/target3"/>
    <dgm:cxn modelId="{603484B6-DB86-48D8-9978-E7F70BC26A91}" type="presParOf" srcId="{9818C175-B2F2-4011-92E7-DEE7F0366384}" destId="{2339C797-1AE1-4E85-9D6A-F5EA8D4AE58E}" srcOrd="0" destOrd="0" presId="urn:microsoft.com/office/officeart/2005/8/layout/target3"/>
    <dgm:cxn modelId="{08ABD949-13B7-4FE3-A2AC-DAA03C3CE43F}" type="presParOf" srcId="{9818C175-B2F2-4011-92E7-DEE7F0366384}" destId="{D6E5EDA0-5532-4697-A4D4-DC714BBADEE0}" srcOrd="1" destOrd="0" presId="urn:microsoft.com/office/officeart/2005/8/layout/target3"/>
    <dgm:cxn modelId="{03E21EE9-D724-457D-8E3A-CB9132C7384F}" type="presParOf" srcId="{9818C175-B2F2-4011-92E7-DEE7F0366384}" destId="{29E1CBCA-64C3-48B2-9233-DAE8DE9DEA9F}" srcOrd="2" destOrd="0" presId="urn:microsoft.com/office/officeart/2005/8/layout/target3"/>
    <dgm:cxn modelId="{CE4678A3-FC5C-40B5-83DD-A25FBCF599BB}" type="presParOf" srcId="{9818C175-B2F2-4011-92E7-DEE7F0366384}" destId="{312B588E-0AA3-481A-B006-307EFDC080B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22A94DE-364E-4832-BA7A-BF185B16A58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0046BB0-F2E8-4072-80AB-8E7652DF3157}">
      <dgm:prSet/>
      <dgm:spPr/>
      <dgm:t>
        <a:bodyPr/>
        <a:lstStyle/>
        <a:p>
          <a:pPr rtl="0"/>
          <a:r>
            <a:rPr lang="ru-RU" b="1" smtClean="0"/>
            <a:t>Электронный ресурс</a:t>
          </a:r>
          <a:endParaRPr lang="ru-RU"/>
        </a:p>
      </dgm:t>
    </dgm:pt>
    <dgm:pt modelId="{96C13FBE-3725-4F2F-BD34-6AA7F28CBC90}" type="sibTrans" cxnId="{2BDA0307-965F-4697-B22C-DD92AA0DED18}">
      <dgm:prSet/>
      <dgm:spPr/>
      <dgm:t>
        <a:bodyPr/>
        <a:lstStyle/>
        <a:p>
          <a:endParaRPr lang="ru-RU"/>
        </a:p>
      </dgm:t>
    </dgm:pt>
    <dgm:pt modelId="{A4F477B2-57A9-4D93-8916-DF8CE765334C}" type="parTrans" cxnId="{2BDA0307-965F-4697-B22C-DD92AA0DED18}">
      <dgm:prSet/>
      <dgm:spPr/>
      <dgm:t>
        <a:bodyPr/>
        <a:lstStyle/>
        <a:p>
          <a:endParaRPr lang="ru-RU"/>
        </a:p>
      </dgm:t>
    </dgm:pt>
    <dgm:pt modelId="{D28BB853-1A42-4F37-9DD2-F99F6550A439}" type="pres">
      <dgm:prSet presAssocID="{522A94DE-364E-4832-BA7A-BF185B16A58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A417AD-25A5-4BC5-8481-9BA200503F83}" type="pres">
      <dgm:prSet presAssocID="{90046BB0-F2E8-4072-80AB-8E7652DF3157}" presName="circle1" presStyleLbl="node1" presStyleIdx="0" presStyleCnt="1"/>
      <dgm:spPr/>
    </dgm:pt>
    <dgm:pt modelId="{AD6E734C-BE98-4528-B858-B1A58E72324F}" type="pres">
      <dgm:prSet presAssocID="{90046BB0-F2E8-4072-80AB-8E7652DF3157}" presName="space" presStyleCnt="0"/>
      <dgm:spPr/>
    </dgm:pt>
    <dgm:pt modelId="{F2059971-E01D-4081-B51E-7F68ECE30BD5}" type="pres">
      <dgm:prSet presAssocID="{90046BB0-F2E8-4072-80AB-8E7652DF3157}" presName="rect1" presStyleLbl="alignAcc1" presStyleIdx="0" presStyleCnt="1"/>
      <dgm:spPr/>
      <dgm:t>
        <a:bodyPr/>
        <a:lstStyle/>
        <a:p>
          <a:endParaRPr lang="ru-RU"/>
        </a:p>
      </dgm:t>
    </dgm:pt>
    <dgm:pt modelId="{AE874027-AA35-4A17-BB8E-14D74417E314}" type="pres">
      <dgm:prSet presAssocID="{90046BB0-F2E8-4072-80AB-8E7652DF3157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DA0307-965F-4697-B22C-DD92AA0DED18}" srcId="{522A94DE-364E-4832-BA7A-BF185B16A583}" destId="{90046BB0-F2E8-4072-80AB-8E7652DF3157}" srcOrd="0" destOrd="0" parTransId="{A4F477B2-57A9-4D93-8916-DF8CE765334C}" sibTransId="{96C13FBE-3725-4F2F-BD34-6AA7F28CBC90}"/>
    <dgm:cxn modelId="{D56DB955-81E6-4164-8E24-22CACDB52B52}" type="presOf" srcId="{522A94DE-364E-4832-BA7A-BF185B16A583}" destId="{D28BB853-1A42-4F37-9DD2-F99F6550A439}" srcOrd="0" destOrd="0" presId="urn:microsoft.com/office/officeart/2005/8/layout/target3"/>
    <dgm:cxn modelId="{8EDF889A-2B7F-4AC0-AA9D-64A18148BC45}" type="presOf" srcId="{90046BB0-F2E8-4072-80AB-8E7652DF3157}" destId="{F2059971-E01D-4081-B51E-7F68ECE30BD5}" srcOrd="0" destOrd="0" presId="urn:microsoft.com/office/officeart/2005/8/layout/target3"/>
    <dgm:cxn modelId="{EB82F6EB-567A-4750-8CA4-FBE8C9C83E5D}" type="presOf" srcId="{90046BB0-F2E8-4072-80AB-8E7652DF3157}" destId="{AE874027-AA35-4A17-BB8E-14D74417E314}" srcOrd="1" destOrd="0" presId="urn:microsoft.com/office/officeart/2005/8/layout/target3"/>
    <dgm:cxn modelId="{7C3422D0-E75A-4EF8-8315-47E15350ED96}" type="presParOf" srcId="{D28BB853-1A42-4F37-9DD2-F99F6550A439}" destId="{EDA417AD-25A5-4BC5-8481-9BA200503F83}" srcOrd="0" destOrd="0" presId="urn:microsoft.com/office/officeart/2005/8/layout/target3"/>
    <dgm:cxn modelId="{D04CFE99-4B25-4610-A894-3CFF9F279979}" type="presParOf" srcId="{D28BB853-1A42-4F37-9DD2-F99F6550A439}" destId="{AD6E734C-BE98-4528-B858-B1A58E72324F}" srcOrd="1" destOrd="0" presId="urn:microsoft.com/office/officeart/2005/8/layout/target3"/>
    <dgm:cxn modelId="{6494019F-4B83-4464-B8D6-E1D330615746}" type="presParOf" srcId="{D28BB853-1A42-4F37-9DD2-F99F6550A439}" destId="{F2059971-E01D-4081-B51E-7F68ECE30BD5}" srcOrd="2" destOrd="0" presId="urn:microsoft.com/office/officeart/2005/8/layout/target3"/>
    <dgm:cxn modelId="{1DDC002D-FC34-4CBB-BFC8-5E14D1B024A6}" type="presParOf" srcId="{D28BB853-1A42-4F37-9DD2-F99F6550A439}" destId="{AE874027-AA35-4A17-BB8E-14D74417E31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22A94DE-364E-4832-BA7A-BF185B16A58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0046BB0-F2E8-4072-80AB-8E7652DF3157}">
      <dgm:prSet/>
      <dgm:spPr/>
      <dgm:t>
        <a:bodyPr/>
        <a:lstStyle/>
        <a:p>
          <a:pPr rtl="0"/>
          <a:r>
            <a:rPr lang="ru-RU" b="1" smtClean="0"/>
            <a:t>Электронный ресурс</a:t>
          </a:r>
          <a:endParaRPr lang="ru-RU"/>
        </a:p>
      </dgm:t>
    </dgm:pt>
    <dgm:pt modelId="{96C13FBE-3725-4F2F-BD34-6AA7F28CBC90}" type="sibTrans" cxnId="{2BDA0307-965F-4697-B22C-DD92AA0DED18}">
      <dgm:prSet/>
      <dgm:spPr/>
      <dgm:t>
        <a:bodyPr/>
        <a:lstStyle/>
        <a:p>
          <a:endParaRPr lang="ru-RU"/>
        </a:p>
      </dgm:t>
    </dgm:pt>
    <dgm:pt modelId="{A4F477B2-57A9-4D93-8916-DF8CE765334C}" type="parTrans" cxnId="{2BDA0307-965F-4697-B22C-DD92AA0DED18}">
      <dgm:prSet/>
      <dgm:spPr/>
      <dgm:t>
        <a:bodyPr/>
        <a:lstStyle/>
        <a:p>
          <a:endParaRPr lang="ru-RU"/>
        </a:p>
      </dgm:t>
    </dgm:pt>
    <dgm:pt modelId="{D28BB853-1A42-4F37-9DD2-F99F6550A439}" type="pres">
      <dgm:prSet presAssocID="{522A94DE-364E-4832-BA7A-BF185B16A58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A417AD-25A5-4BC5-8481-9BA200503F83}" type="pres">
      <dgm:prSet presAssocID="{90046BB0-F2E8-4072-80AB-8E7652DF3157}" presName="circle1" presStyleLbl="node1" presStyleIdx="0" presStyleCnt="1"/>
      <dgm:spPr/>
    </dgm:pt>
    <dgm:pt modelId="{AD6E734C-BE98-4528-B858-B1A58E72324F}" type="pres">
      <dgm:prSet presAssocID="{90046BB0-F2E8-4072-80AB-8E7652DF3157}" presName="space" presStyleCnt="0"/>
      <dgm:spPr/>
    </dgm:pt>
    <dgm:pt modelId="{F2059971-E01D-4081-B51E-7F68ECE30BD5}" type="pres">
      <dgm:prSet presAssocID="{90046BB0-F2E8-4072-80AB-8E7652DF3157}" presName="rect1" presStyleLbl="alignAcc1" presStyleIdx="0" presStyleCnt="1"/>
      <dgm:spPr/>
      <dgm:t>
        <a:bodyPr/>
        <a:lstStyle/>
        <a:p>
          <a:endParaRPr lang="ru-RU"/>
        </a:p>
      </dgm:t>
    </dgm:pt>
    <dgm:pt modelId="{AE874027-AA35-4A17-BB8E-14D74417E314}" type="pres">
      <dgm:prSet presAssocID="{90046BB0-F2E8-4072-80AB-8E7652DF3157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DA0307-965F-4697-B22C-DD92AA0DED18}" srcId="{522A94DE-364E-4832-BA7A-BF185B16A583}" destId="{90046BB0-F2E8-4072-80AB-8E7652DF3157}" srcOrd="0" destOrd="0" parTransId="{A4F477B2-57A9-4D93-8916-DF8CE765334C}" sibTransId="{96C13FBE-3725-4F2F-BD34-6AA7F28CBC90}"/>
    <dgm:cxn modelId="{F454C640-06F7-4097-A3A3-A454A412AF27}" type="presOf" srcId="{90046BB0-F2E8-4072-80AB-8E7652DF3157}" destId="{F2059971-E01D-4081-B51E-7F68ECE30BD5}" srcOrd="0" destOrd="0" presId="urn:microsoft.com/office/officeart/2005/8/layout/target3"/>
    <dgm:cxn modelId="{F05A98CA-B9E0-430C-8C42-9927558482FB}" type="presOf" srcId="{522A94DE-364E-4832-BA7A-BF185B16A583}" destId="{D28BB853-1A42-4F37-9DD2-F99F6550A439}" srcOrd="0" destOrd="0" presId="urn:microsoft.com/office/officeart/2005/8/layout/target3"/>
    <dgm:cxn modelId="{0D8B946D-8227-47CB-B241-3FC0A131240C}" type="presOf" srcId="{90046BB0-F2E8-4072-80AB-8E7652DF3157}" destId="{AE874027-AA35-4A17-BB8E-14D74417E314}" srcOrd="1" destOrd="0" presId="urn:microsoft.com/office/officeart/2005/8/layout/target3"/>
    <dgm:cxn modelId="{D739B0A1-A36E-4103-BFBD-8DD0857CF7CD}" type="presParOf" srcId="{D28BB853-1A42-4F37-9DD2-F99F6550A439}" destId="{EDA417AD-25A5-4BC5-8481-9BA200503F83}" srcOrd="0" destOrd="0" presId="urn:microsoft.com/office/officeart/2005/8/layout/target3"/>
    <dgm:cxn modelId="{E519B7A3-4D52-4563-8F87-2E58888C43D8}" type="presParOf" srcId="{D28BB853-1A42-4F37-9DD2-F99F6550A439}" destId="{AD6E734C-BE98-4528-B858-B1A58E72324F}" srcOrd="1" destOrd="0" presId="urn:microsoft.com/office/officeart/2005/8/layout/target3"/>
    <dgm:cxn modelId="{3995D921-9307-4040-BAEA-18B792FC762C}" type="presParOf" srcId="{D28BB853-1A42-4F37-9DD2-F99F6550A439}" destId="{F2059971-E01D-4081-B51E-7F68ECE30BD5}" srcOrd="2" destOrd="0" presId="urn:microsoft.com/office/officeart/2005/8/layout/target3"/>
    <dgm:cxn modelId="{B6625769-E446-45E1-8415-4F6432241B56}" type="presParOf" srcId="{D28BB853-1A42-4F37-9DD2-F99F6550A439}" destId="{AE874027-AA35-4A17-BB8E-14D74417E31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72F38DA1-8A1E-4242-ACF0-C49E2517B60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8ADA92F-5C09-4039-86E2-40A097C7D973}">
      <dgm:prSet/>
      <dgm:spPr/>
      <dgm:t>
        <a:bodyPr/>
        <a:lstStyle/>
        <a:p>
          <a:pPr rtl="0"/>
          <a:r>
            <a:rPr lang="ru-RU" b="1" smtClean="0"/>
            <a:t>Рецензия с собственным заглавием</a:t>
          </a:r>
          <a:endParaRPr lang="ru-RU"/>
        </a:p>
      </dgm:t>
    </dgm:pt>
    <dgm:pt modelId="{A04154BD-54E5-4876-BD21-597F62F8595D}" type="parTrans" cxnId="{52D742F2-316A-49C9-9D8E-99FF4C1B392D}">
      <dgm:prSet/>
      <dgm:spPr/>
      <dgm:t>
        <a:bodyPr/>
        <a:lstStyle/>
        <a:p>
          <a:endParaRPr lang="ru-RU"/>
        </a:p>
      </dgm:t>
    </dgm:pt>
    <dgm:pt modelId="{E9241A48-256D-496E-A573-4FDC5F1EA37B}" type="sibTrans" cxnId="{52D742F2-316A-49C9-9D8E-99FF4C1B392D}">
      <dgm:prSet/>
      <dgm:spPr/>
      <dgm:t>
        <a:bodyPr/>
        <a:lstStyle/>
        <a:p>
          <a:endParaRPr lang="ru-RU"/>
        </a:p>
      </dgm:t>
    </dgm:pt>
    <dgm:pt modelId="{BA767CD5-C6D7-4DE3-AC22-B682B60FEE06}" type="pres">
      <dgm:prSet presAssocID="{72F38DA1-8A1E-4242-ACF0-C49E2517B60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671274-4D0A-4F34-A346-35B17BB3A97A}" type="pres">
      <dgm:prSet presAssocID="{88ADA92F-5C09-4039-86E2-40A097C7D973}" presName="circle1" presStyleLbl="node1" presStyleIdx="0" presStyleCnt="1"/>
      <dgm:spPr/>
    </dgm:pt>
    <dgm:pt modelId="{EF4A734E-64D4-46CB-AB72-A80FD6C007F0}" type="pres">
      <dgm:prSet presAssocID="{88ADA92F-5C09-4039-86E2-40A097C7D973}" presName="space" presStyleCnt="0"/>
      <dgm:spPr/>
    </dgm:pt>
    <dgm:pt modelId="{C85F427B-17DB-497D-BEB5-CD38162A2A02}" type="pres">
      <dgm:prSet presAssocID="{88ADA92F-5C09-4039-86E2-40A097C7D973}" presName="rect1" presStyleLbl="alignAcc1" presStyleIdx="0" presStyleCnt="1"/>
      <dgm:spPr/>
      <dgm:t>
        <a:bodyPr/>
        <a:lstStyle/>
        <a:p>
          <a:endParaRPr lang="ru-RU"/>
        </a:p>
      </dgm:t>
    </dgm:pt>
    <dgm:pt modelId="{0C61895D-E2AB-426E-A2DF-5F6FD974BF73}" type="pres">
      <dgm:prSet presAssocID="{88ADA92F-5C09-4039-86E2-40A097C7D97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3829EB-14B1-4638-BC7E-82DE9BBAEE67}" type="presOf" srcId="{88ADA92F-5C09-4039-86E2-40A097C7D973}" destId="{C85F427B-17DB-497D-BEB5-CD38162A2A02}" srcOrd="0" destOrd="0" presId="urn:microsoft.com/office/officeart/2005/8/layout/target3"/>
    <dgm:cxn modelId="{69A74F56-7290-4DB8-92FE-4949788CD69E}" type="presOf" srcId="{88ADA92F-5C09-4039-86E2-40A097C7D973}" destId="{0C61895D-E2AB-426E-A2DF-5F6FD974BF73}" srcOrd="1" destOrd="0" presId="urn:microsoft.com/office/officeart/2005/8/layout/target3"/>
    <dgm:cxn modelId="{52D742F2-316A-49C9-9D8E-99FF4C1B392D}" srcId="{72F38DA1-8A1E-4242-ACF0-C49E2517B60A}" destId="{88ADA92F-5C09-4039-86E2-40A097C7D973}" srcOrd="0" destOrd="0" parTransId="{A04154BD-54E5-4876-BD21-597F62F8595D}" sibTransId="{E9241A48-256D-496E-A573-4FDC5F1EA37B}"/>
    <dgm:cxn modelId="{11D22258-0F31-4CAB-8C26-59215A8FF745}" type="presOf" srcId="{72F38DA1-8A1E-4242-ACF0-C49E2517B60A}" destId="{BA767CD5-C6D7-4DE3-AC22-B682B60FEE06}" srcOrd="0" destOrd="0" presId="urn:microsoft.com/office/officeart/2005/8/layout/target3"/>
    <dgm:cxn modelId="{F3A0FF33-E5F5-4B0E-8F12-A9EBF638AB87}" type="presParOf" srcId="{BA767CD5-C6D7-4DE3-AC22-B682B60FEE06}" destId="{0C671274-4D0A-4F34-A346-35B17BB3A97A}" srcOrd="0" destOrd="0" presId="urn:microsoft.com/office/officeart/2005/8/layout/target3"/>
    <dgm:cxn modelId="{06602446-2740-49F6-A548-B96F24BE4F76}" type="presParOf" srcId="{BA767CD5-C6D7-4DE3-AC22-B682B60FEE06}" destId="{EF4A734E-64D4-46CB-AB72-A80FD6C007F0}" srcOrd="1" destOrd="0" presId="urn:microsoft.com/office/officeart/2005/8/layout/target3"/>
    <dgm:cxn modelId="{4FDE5E1B-1BA9-42D8-9305-6BEC24F7DD1C}" type="presParOf" srcId="{BA767CD5-C6D7-4DE3-AC22-B682B60FEE06}" destId="{C85F427B-17DB-497D-BEB5-CD38162A2A02}" srcOrd="2" destOrd="0" presId="urn:microsoft.com/office/officeart/2005/8/layout/target3"/>
    <dgm:cxn modelId="{3DDB5329-8865-4B6F-9A00-B20C3B8279F8}" type="presParOf" srcId="{BA767CD5-C6D7-4DE3-AC22-B682B60FEE06}" destId="{0C61895D-E2AB-426E-A2DF-5F6FD974BF7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9AAB1A4-47F6-4435-8C03-E3E1E492BF1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5798FA8-C127-4C9A-9FE8-A23F4F79CFC2}">
      <dgm:prSet/>
      <dgm:spPr/>
      <dgm:t>
        <a:bodyPr/>
        <a:lstStyle/>
        <a:p>
          <a:pPr rtl="0"/>
          <a:r>
            <a:rPr lang="ru-RU" b="1" smtClean="0"/>
            <a:t>Рецензия без заглавия</a:t>
          </a:r>
          <a:endParaRPr lang="ru-RU"/>
        </a:p>
      </dgm:t>
    </dgm:pt>
    <dgm:pt modelId="{1FDCF569-BE7C-4159-B82B-B6EB1E0AD478}" type="parTrans" cxnId="{BB9DA9F3-8E35-4B71-89AD-4324CF466C7C}">
      <dgm:prSet/>
      <dgm:spPr/>
      <dgm:t>
        <a:bodyPr/>
        <a:lstStyle/>
        <a:p>
          <a:endParaRPr lang="ru-RU"/>
        </a:p>
      </dgm:t>
    </dgm:pt>
    <dgm:pt modelId="{48D704B2-CA1D-474D-808E-14EF90E6DE0B}" type="sibTrans" cxnId="{BB9DA9F3-8E35-4B71-89AD-4324CF466C7C}">
      <dgm:prSet/>
      <dgm:spPr/>
      <dgm:t>
        <a:bodyPr/>
        <a:lstStyle/>
        <a:p>
          <a:endParaRPr lang="ru-RU"/>
        </a:p>
      </dgm:t>
    </dgm:pt>
    <dgm:pt modelId="{3BC3BED7-E6AB-41C8-8CC6-D375D4C0E0FE}" type="pres">
      <dgm:prSet presAssocID="{B9AAB1A4-47F6-4435-8C03-E3E1E492BF1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D80A88-79E6-49FA-A659-F49CF25B4C68}" type="pres">
      <dgm:prSet presAssocID="{95798FA8-C127-4C9A-9FE8-A23F4F79CFC2}" presName="circle1" presStyleLbl="node1" presStyleIdx="0" presStyleCnt="1"/>
      <dgm:spPr/>
    </dgm:pt>
    <dgm:pt modelId="{EB88F768-0CC0-49BC-A141-5DC496BD08E5}" type="pres">
      <dgm:prSet presAssocID="{95798FA8-C127-4C9A-9FE8-A23F4F79CFC2}" presName="space" presStyleCnt="0"/>
      <dgm:spPr/>
    </dgm:pt>
    <dgm:pt modelId="{E45D38BA-87FD-441B-8A9F-579DD94505F2}" type="pres">
      <dgm:prSet presAssocID="{95798FA8-C127-4C9A-9FE8-A23F4F79CFC2}" presName="rect1" presStyleLbl="alignAcc1" presStyleIdx="0" presStyleCnt="1" custLinFactNeighborX="-738" custLinFactNeighborY="24881"/>
      <dgm:spPr/>
      <dgm:t>
        <a:bodyPr/>
        <a:lstStyle/>
        <a:p>
          <a:endParaRPr lang="ru-RU"/>
        </a:p>
      </dgm:t>
    </dgm:pt>
    <dgm:pt modelId="{86F85A85-D44A-4B1A-957E-8A72F2860FC4}" type="pres">
      <dgm:prSet presAssocID="{95798FA8-C127-4C9A-9FE8-A23F4F79CFC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0F5000-DC53-4768-B9BA-26026030C994}" type="presOf" srcId="{B9AAB1A4-47F6-4435-8C03-E3E1E492BF19}" destId="{3BC3BED7-E6AB-41C8-8CC6-D375D4C0E0FE}" srcOrd="0" destOrd="0" presId="urn:microsoft.com/office/officeart/2005/8/layout/target3"/>
    <dgm:cxn modelId="{C060F68B-683D-482D-9E0A-DA067DB88175}" type="presOf" srcId="{95798FA8-C127-4C9A-9FE8-A23F4F79CFC2}" destId="{86F85A85-D44A-4B1A-957E-8A72F2860FC4}" srcOrd="1" destOrd="0" presId="urn:microsoft.com/office/officeart/2005/8/layout/target3"/>
    <dgm:cxn modelId="{F6E1320A-724A-471F-8E69-EFE829FF00C1}" type="presOf" srcId="{95798FA8-C127-4C9A-9FE8-A23F4F79CFC2}" destId="{E45D38BA-87FD-441B-8A9F-579DD94505F2}" srcOrd="0" destOrd="0" presId="urn:microsoft.com/office/officeart/2005/8/layout/target3"/>
    <dgm:cxn modelId="{BB9DA9F3-8E35-4B71-89AD-4324CF466C7C}" srcId="{B9AAB1A4-47F6-4435-8C03-E3E1E492BF19}" destId="{95798FA8-C127-4C9A-9FE8-A23F4F79CFC2}" srcOrd="0" destOrd="0" parTransId="{1FDCF569-BE7C-4159-B82B-B6EB1E0AD478}" sibTransId="{48D704B2-CA1D-474D-808E-14EF90E6DE0B}"/>
    <dgm:cxn modelId="{C80B4060-069D-4F20-9603-46439AF32F16}" type="presParOf" srcId="{3BC3BED7-E6AB-41C8-8CC6-D375D4C0E0FE}" destId="{94D80A88-79E6-49FA-A659-F49CF25B4C68}" srcOrd="0" destOrd="0" presId="urn:microsoft.com/office/officeart/2005/8/layout/target3"/>
    <dgm:cxn modelId="{E2A0972B-EBF4-48D1-A365-19CE5691EADC}" type="presParOf" srcId="{3BC3BED7-E6AB-41C8-8CC6-D375D4C0E0FE}" destId="{EB88F768-0CC0-49BC-A141-5DC496BD08E5}" srcOrd="1" destOrd="0" presId="urn:microsoft.com/office/officeart/2005/8/layout/target3"/>
    <dgm:cxn modelId="{09352AA7-9253-4DE5-8F59-F3C1F2FDBCC6}" type="presParOf" srcId="{3BC3BED7-E6AB-41C8-8CC6-D375D4C0E0FE}" destId="{E45D38BA-87FD-441B-8A9F-579DD94505F2}" srcOrd="2" destOrd="0" presId="urn:microsoft.com/office/officeart/2005/8/layout/target3"/>
    <dgm:cxn modelId="{4E4DB05F-B401-486E-B1A1-12E2FA524033}" type="presParOf" srcId="{3BC3BED7-E6AB-41C8-8CC6-D375D4C0E0FE}" destId="{86F85A85-D44A-4B1A-957E-8A72F2860FC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62AC0D-C088-4BE1-AA33-73103005F3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9DB0B8-EBA4-418D-BC0E-173E5092BC4B}">
      <dgm:prSet custT="1"/>
      <dgm:spPr/>
      <dgm:t>
        <a:bodyPr/>
        <a:lstStyle/>
        <a:p>
          <a:pPr rtl="0"/>
          <a:r>
            <a:rPr lang="ru-RU" sz="5400" dirty="0" smtClean="0"/>
            <a:t>Библиографическое описание</a:t>
          </a:r>
          <a:endParaRPr lang="ru-RU" sz="5400" dirty="0"/>
        </a:p>
      </dgm:t>
    </dgm:pt>
    <dgm:pt modelId="{D4B43C3E-095C-4883-9AA2-BC03370A6647}" type="parTrans" cxnId="{6FA8A3C2-65EB-457C-84FC-6FD2952C0F09}">
      <dgm:prSet/>
      <dgm:spPr/>
      <dgm:t>
        <a:bodyPr/>
        <a:lstStyle/>
        <a:p>
          <a:endParaRPr lang="ru-RU"/>
        </a:p>
      </dgm:t>
    </dgm:pt>
    <dgm:pt modelId="{DDB750B7-538D-4960-8505-2D4E4F095CCC}" type="sibTrans" cxnId="{6FA8A3C2-65EB-457C-84FC-6FD2952C0F09}">
      <dgm:prSet/>
      <dgm:spPr/>
      <dgm:t>
        <a:bodyPr/>
        <a:lstStyle/>
        <a:p>
          <a:endParaRPr lang="ru-RU"/>
        </a:p>
      </dgm:t>
    </dgm:pt>
    <dgm:pt modelId="{2386BDB5-726F-4486-A733-4ADBF0E262A5}">
      <dgm:prSet/>
      <dgm:spPr/>
      <dgm:t>
        <a:bodyPr/>
        <a:lstStyle/>
        <a:p>
          <a:pPr rtl="0"/>
          <a:r>
            <a:rPr lang="ru-RU" dirty="0" smtClean="0"/>
            <a:t>Максимум информации о публикации</a:t>
          </a:r>
        </a:p>
        <a:p>
          <a:pPr rtl="0"/>
          <a:r>
            <a:rPr lang="ru-RU" dirty="0" smtClean="0"/>
            <a:t>Максимум используемых разделительных знаков</a:t>
          </a:r>
          <a:endParaRPr lang="ru-RU" dirty="0"/>
        </a:p>
      </dgm:t>
    </dgm:pt>
    <dgm:pt modelId="{DEF71BD2-5592-4B9F-9A95-51C20EB48DD8}" type="parTrans" cxnId="{ADA64922-9B7E-4A88-8E09-0CB6FBE83344}">
      <dgm:prSet/>
      <dgm:spPr/>
      <dgm:t>
        <a:bodyPr/>
        <a:lstStyle/>
        <a:p>
          <a:endParaRPr lang="ru-RU"/>
        </a:p>
      </dgm:t>
    </dgm:pt>
    <dgm:pt modelId="{B63DC2FE-308A-4A5D-9EC4-F03591F41772}" type="sibTrans" cxnId="{ADA64922-9B7E-4A88-8E09-0CB6FBE83344}">
      <dgm:prSet/>
      <dgm:spPr/>
      <dgm:t>
        <a:bodyPr/>
        <a:lstStyle/>
        <a:p>
          <a:endParaRPr lang="ru-RU"/>
        </a:p>
      </dgm:t>
    </dgm:pt>
    <dgm:pt modelId="{966361D5-EE5F-446F-AE8C-647EFA648972}" type="pres">
      <dgm:prSet presAssocID="{F362AC0D-C088-4BE1-AA33-73103005F3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C56C6B-57A1-4C34-A1D6-9779EB4D70B8}" type="pres">
      <dgm:prSet presAssocID="{299DB0B8-EBA4-418D-BC0E-173E5092BC4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AA29F-4EA3-459D-BE59-69D1834FCB73}" type="pres">
      <dgm:prSet presAssocID="{DDB750B7-538D-4960-8505-2D4E4F095CCC}" presName="spacer" presStyleCnt="0"/>
      <dgm:spPr/>
    </dgm:pt>
    <dgm:pt modelId="{FAD35CE0-73A6-442F-AB82-A5FC5378310D}" type="pres">
      <dgm:prSet presAssocID="{2386BDB5-726F-4486-A733-4ADBF0E262A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6FCC70-64C3-424D-AB50-8E8829BFC095}" type="presOf" srcId="{2386BDB5-726F-4486-A733-4ADBF0E262A5}" destId="{FAD35CE0-73A6-442F-AB82-A5FC5378310D}" srcOrd="0" destOrd="0" presId="urn:microsoft.com/office/officeart/2005/8/layout/vList2"/>
    <dgm:cxn modelId="{66396059-96AD-4DC3-976A-915C495D1DB2}" type="presOf" srcId="{299DB0B8-EBA4-418D-BC0E-173E5092BC4B}" destId="{C4C56C6B-57A1-4C34-A1D6-9779EB4D70B8}" srcOrd="0" destOrd="0" presId="urn:microsoft.com/office/officeart/2005/8/layout/vList2"/>
    <dgm:cxn modelId="{6FA8A3C2-65EB-457C-84FC-6FD2952C0F09}" srcId="{F362AC0D-C088-4BE1-AA33-73103005F3B1}" destId="{299DB0B8-EBA4-418D-BC0E-173E5092BC4B}" srcOrd="0" destOrd="0" parTransId="{D4B43C3E-095C-4883-9AA2-BC03370A6647}" sibTransId="{DDB750B7-538D-4960-8505-2D4E4F095CCC}"/>
    <dgm:cxn modelId="{ADA64922-9B7E-4A88-8E09-0CB6FBE83344}" srcId="{F362AC0D-C088-4BE1-AA33-73103005F3B1}" destId="{2386BDB5-726F-4486-A733-4ADBF0E262A5}" srcOrd="1" destOrd="0" parTransId="{DEF71BD2-5592-4B9F-9A95-51C20EB48DD8}" sibTransId="{B63DC2FE-308A-4A5D-9EC4-F03591F41772}"/>
    <dgm:cxn modelId="{96CBD287-6028-4CFE-A35E-7F9922FFBF07}" type="presOf" srcId="{F362AC0D-C088-4BE1-AA33-73103005F3B1}" destId="{966361D5-EE5F-446F-AE8C-647EFA648972}" srcOrd="0" destOrd="0" presId="urn:microsoft.com/office/officeart/2005/8/layout/vList2"/>
    <dgm:cxn modelId="{04FE93B5-DF61-4935-83A8-B33E093A532C}" type="presParOf" srcId="{966361D5-EE5F-446F-AE8C-647EFA648972}" destId="{C4C56C6B-57A1-4C34-A1D6-9779EB4D70B8}" srcOrd="0" destOrd="0" presId="urn:microsoft.com/office/officeart/2005/8/layout/vList2"/>
    <dgm:cxn modelId="{1F447CD3-AD47-4053-B4EC-30628F8B61C6}" type="presParOf" srcId="{966361D5-EE5F-446F-AE8C-647EFA648972}" destId="{7A1AA29F-4EA3-459D-BE59-69D1834FCB73}" srcOrd="1" destOrd="0" presId="urn:microsoft.com/office/officeart/2005/8/layout/vList2"/>
    <dgm:cxn modelId="{6B73C8D1-D44B-4153-AB9F-4959DBBB6AC3}" type="presParOf" srcId="{966361D5-EE5F-446F-AE8C-647EFA648972}" destId="{FAD35CE0-73A6-442F-AB82-A5FC5378310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62AC0D-C088-4BE1-AA33-73103005F3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9DB0B8-EBA4-418D-BC0E-173E5092BC4B}">
      <dgm:prSet custT="1"/>
      <dgm:spPr/>
      <dgm:t>
        <a:bodyPr/>
        <a:lstStyle/>
        <a:p>
          <a:pPr rtl="0"/>
          <a:r>
            <a:rPr lang="ru-RU" sz="5400" dirty="0" smtClean="0"/>
            <a:t>Библиографическое описание</a:t>
          </a:r>
          <a:endParaRPr lang="ru-RU" sz="5400" dirty="0"/>
        </a:p>
      </dgm:t>
    </dgm:pt>
    <dgm:pt modelId="{D4B43C3E-095C-4883-9AA2-BC03370A6647}" type="parTrans" cxnId="{6FA8A3C2-65EB-457C-84FC-6FD2952C0F09}">
      <dgm:prSet/>
      <dgm:spPr/>
      <dgm:t>
        <a:bodyPr/>
        <a:lstStyle/>
        <a:p>
          <a:endParaRPr lang="ru-RU"/>
        </a:p>
      </dgm:t>
    </dgm:pt>
    <dgm:pt modelId="{DDB750B7-538D-4960-8505-2D4E4F095CCC}" type="sibTrans" cxnId="{6FA8A3C2-65EB-457C-84FC-6FD2952C0F09}">
      <dgm:prSet/>
      <dgm:spPr/>
      <dgm:t>
        <a:bodyPr/>
        <a:lstStyle/>
        <a:p>
          <a:endParaRPr lang="ru-RU"/>
        </a:p>
      </dgm:t>
    </dgm:pt>
    <dgm:pt modelId="{2386BDB5-726F-4486-A733-4ADBF0E262A5}">
      <dgm:prSet/>
      <dgm:spPr/>
      <dgm:t>
        <a:bodyPr/>
        <a:lstStyle/>
        <a:p>
          <a:pPr rtl="0"/>
          <a:r>
            <a:rPr lang="ru-RU" dirty="0" smtClean="0"/>
            <a:t>Где используется:</a:t>
          </a:r>
        </a:p>
        <a:p>
          <a:pPr rtl="0"/>
          <a:r>
            <a:rPr lang="ru-RU" dirty="0" smtClean="0"/>
            <a:t>список литературы</a:t>
          </a:r>
          <a:endParaRPr lang="ru-RU" dirty="0"/>
        </a:p>
      </dgm:t>
    </dgm:pt>
    <dgm:pt modelId="{DEF71BD2-5592-4B9F-9A95-51C20EB48DD8}" type="parTrans" cxnId="{ADA64922-9B7E-4A88-8E09-0CB6FBE83344}">
      <dgm:prSet/>
      <dgm:spPr/>
      <dgm:t>
        <a:bodyPr/>
        <a:lstStyle/>
        <a:p>
          <a:endParaRPr lang="ru-RU"/>
        </a:p>
      </dgm:t>
    </dgm:pt>
    <dgm:pt modelId="{B63DC2FE-308A-4A5D-9EC4-F03591F41772}" type="sibTrans" cxnId="{ADA64922-9B7E-4A88-8E09-0CB6FBE83344}">
      <dgm:prSet/>
      <dgm:spPr/>
      <dgm:t>
        <a:bodyPr/>
        <a:lstStyle/>
        <a:p>
          <a:endParaRPr lang="ru-RU"/>
        </a:p>
      </dgm:t>
    </dgm:pt>
    <dgm:pt modelId="{966361D5-EE5F-446F-AE8C-647EFA648972}" type="pres">
      <dgm:prSet presAssocID="{F362AC0D-C088-4BE1-AA33-73103005F3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C56C6B-57A1-4C34-A1D6-9779EB4D70B8}" type="pres">
      <dgm:prSet presAssocID="{299DB0B8-EBA4-418D-BC0E-173E5092BC4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AA29F-4EA3-459D-BE59-69D1834FCB73}" type="pres">
      <dgm:prSet presAssocID="{DDB750B7-538D-4960-8505-2D4E4F095CCC}" presName="spacer" presStyleCnt="0"/>
      <dgm:spPr/>
    </dgm:pt>
    <dgm:pt modelId="{FAD35CE0-73A6-442F-AB82-A5FC5378310D}" type="pres">
      <dgm:prSet presAssocID="{2386BDB5-726F-4486-A733-4ADBF0E262A5}" presName="parentText" presStyleLbl="node1" presStyleIdx="1" presStyleCnt="2" custLinFactNeighborX="-1624" custLinFactNeighborY="48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D6C592-DA5C-4645-97E3-F34F6F8C0076}" type="presOf" srcId="{299DB0B8-EBA4-418D-BC0E-173E5092BC4B}" destId="{C4C56C6B-57A1-4C34-A1D6-9779EB4D70B8}" srcOrd="0" destOrd="0" presId="urn:microsoft.com/office/officeart/2005/8/layout/vList2"/>
    <dgm:cxn modelId="{470C6D2D-27F5-4202-A54C-D49203330059}" type="presOf" srcId="{2386BDB5-726F-4486-A733-4ADBF0E262A5}" destId="{FAD35CE0-73A6-442F-AB82-A5FC5378310D}" srcOrd="0" destOrd="0" presId="urn:microsoft.com/office/officeart/2005/8/layout/vList2"/>
    <dgm:cxn modelId="{E1536A85-47CD-4B0F-801E-71E1A5104B17}" type="presOf" srcId="{F362AC0D-C088-4BE1-AA33-73103005F3B1}" destId="{966361D5-EE5F-446F-AE8C-647EFA648972}" srcOrd="0" destOrd="0" presId="urn:microsoft.com/office/officeart/2005/8/layout/vList2"/>
    <dgm:cxn modelId="{6FA8A3C2-65EB-457C-84FC-6FD2952C0F09}" srcId="{F362AC0D-C088-4BE1-AA33-73103005F3B1}" destId="{299DB0B8-EBA4-418D-BC0E-173E5092BC4B}" srcOrd="0" destOrd="0" parTransId="{D4B43C3E-095C-4883-9AA2-BC03370A6647}" sibTransId="{DDB750B7-538D-4960-8505-2D4E4F095CCC}"/>
    <dgm:cxn modelId="{ADA64922-9B7E-4A88-8E09-0CB6FBE83344}" srcId="{F362AC0D-C088-4BE1-AA33-73103005F3B1}" destId="{2386BDB5-726F-4486-A733-4ADBF0E262A5}" srcOrd="1" destOrd="0" parTransId="{DEF71BD2-5592-4B9F-9A95-51C20EB48DD8}" sibTransId="{B63DC2FE-308A-4A5D-9EC4-F03591F41772}"/>
    <dgm:cxn modelId="{42193E54-9C55-4D1A-87F7-EF98101E86FF}" type="presParOf" srcId="{966361D5-EE5F-446F-AE8C-647EFA648972}" destId="{C4C56C6B-57A1-4C34-A1D6-9779EB4D70B8}" srcOrd="0" destOrd="0" presId="urn:microsoft.com/office/officeart/2005/8/layout/vList2"/>
    <dgm:cxn modelId="{2381257C-6F53-4AC5-B860-ABCC9D46BAFA}" type="presParOf" srcId="{966361D5-EE5F-446F-AE8C-647EFA648972}" destId="{7A1AA29F-4EA3-459D-BE59-69D1834FCB73}" srcOrd="1" destOrd="0" presId="urn:microsoft.com/office/officeart/2005/8/layout/vList2"/>
    <dgm:cxn modelId="{5D580795-4AE1-4072-A5F3-245D15C44A1E}" type="presParOf" srcId="{966361D5-EE5F-446F-AE8C-647EFA648972}" destId="{FAD35CE0-73A6-442F-AB82-A5FC5378310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3CBE8D-754E-4907-B20E-3FCCC35ED5C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73142D2-F1E6-49E6-B32A-BFBCFF5CE19C}">
      <dgm:prSet/>
      <dgm:spPr/>
      <dgm:t>
        <a:bodyPr/>
        <a:lstStyle/>
        <a:p>
          <a:pPr rtl="0"/>
          <a:r>
            <a:rPr lang="ru-RU" b="1" smtClean="0"/>
            <a:t>Где найти ГОСТы?</a:t>
          </a:r>
          <a:endParaRPr lang="ru-RU"/>
        </a:p>
      </dgm:t>
    </dgm:pt>
    <dgm:pt modelId="{30AB1CCD-F7A4-4837-B171-6AE4CA2C7C64}" type="parTrans" cxnId="{1A7031B7-B9A3-4999-A880-DC4DF52968A0}">
      <dgm:prSet/>
      <dgm:spPr/>
      <dgm:t>
        <a:bodyPr/>
        <a:lstStyle/>
        <a:p>
          <a:endParaRPr lang="ru-RU"/>
        </a:p>
      </dgm:t>
    </dgm:pt>
    <dgm:pt modelId="{3BA58F56-5CCA-4921-B693-4A75CCA93DB7}" type="sibTrans" cxnId="{1A7031B7-B9A3-4999-A880-DC4DF52968A0}">
      <dgm:prSet/>
      <dgm:spPr/>
      <dgm:t>
        <a:bodyPr/>
        <a:lstStyle/>
        <a:p>
          <a:endParaRPr lang="ru-RU"/>
        </a:p>
      </dgm:t>
    </dgm:pt>
    <dgm:pt modelId="{DC36FEF2-DC42-42FF-86EB-D73417095E28}" type="pres">
      <dgm:prSet presAssocID="{C93CBE8D-754E-4907-B20E-3FCCC35ED5C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DCD7A9-118A-4C4F-B38B-5E98D9449294}" type="pres">
      <dgm:prSet presAssocID="{D73142D2-F1E6-49E6-B32A-BFBCFF5CE19C}" presName="circle1" presStyleLbl="node1" presStyleIdx="0" presStyleCnt="1"/>
      <dgm:spPr/>
    </dgm:pt>
    <dgm:pt modelId="{E02904B8-BD16-41AD-8C07-14C2C11DD83B}" type="pres">
      <dgm:prSet presAssocID="{D73142D2-F1E6-49E6-B32A-BFBCFF5CE19C}" presName="space" presStyleCnt="0"/>
      <dgm:spPr/>
    </dgm:pt>
    <dgm:pt modelId="{AE0B15BD-5DE4-40DC-813B-CFF91CEA88D5}" type="pres">
      <dgm:prSet presAssocID="{D73142D2-F1E6-49E6-B32A-BFBCFF5CE19C}" presName="rect1" presStyleLbl="alignAcc1" presStyleIdx="0" presStyleCnt="1" custLinFactNeighborX="-223" custLinFactNeighborY="-13566"/>
      <dgm:spPr/>
      <dgm:t>
        <a:bodyPr/>
        <a:lstStyle/>
        <a:p>
          <a:endParaRPr lang="ru-RU"/>
        </a:p>
      </dgm:t>
    </dgm:pt>
    <dgm:pt modelId="{A3D85B3A-3C36-4AEE-8ED7-F4C0D6AED594}" type="pres">
      <dgm:prSet presAssocID="{D73142D2-F1E6-49E6-B32A-BFBCFF5CE19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BBCC2C-D455-4C39-8938-0942D40B4C40}" type="presOf" srcId="{C93CBE8D-754E-4907-B20E-3FCCC35ED5C0}" destId="{DC36FEF2-DC42-42FF-86EB-D73417095E28}" srcOrd="0" destOrd="0" presId="urn:microsoft.com/office/officeart/2005/8/layout/target3"/>
    <dgm:cxn modelId="{7F3CEE86-312F-473E-B1F4-F8860AF8A880}" type="presOf" srcId="{D73142D2-F1E6-49E6-B32A-BFBCFF5CE19C}" destId="{AE0B15BD-5DE4-40DC-813B-CFF91CEA88D5}" srcOrd="0" destOrd="0" presId="urn:microsoft.com/office/officeart/2005/8/layout/target3"/>
    <dgm:cxn modelId="{B16A8436-530D-41A9-B28A-E7EF188044EA}" type="presOf" srcId="{D73142D2-F1E6-49E6-B32A-BFBCFF5CE19C}" destId="{A3D85B3A-3C36-4AEE-8ED7-F4C0D6AED594}" srcOrd="1" destOrd="0" presId="urn:microsoft.com/office/officeart/2005/8/layout/target3"/>
    <dgm:cxn modelId="{1A7031B7-B9A3-4999-A880-DC4DF52968A0}" srcId="{C93CBE8D-754E-4907-B20E-3FCCC35ED5C0}" destId="{D73142D2-F1E6-49E6-B32A-BFBCFF5CE19C}" srcOrd="0" destOrd="0" parTransId="{30AB1CCD-F7A4-4837-B171-6AE4CA2C7C64}" sibTransId="{3BA58F56-5CCA-4921-B693-4A75CCA93DB7}"/>
    <dgm:cxn modelId="{1ACD7F5E-7CE4-4269-BD61-9DDD6D62F845}" type="presParOf" srcId="{DC36FEF2-DC42-42FF-86EB-D73417095E28}" destId="{40DCD7A9-118A-4C4F-B38B-5E98D9449294}" srcOrd="0" destOrd="0" presId="urn:microsoft.com/office/officeart/2005/8/layout/target3"/>
    <dgm:cxn modelId="{C83A6A8B-ECAB-48E5-AB7A-61C5DE419478}" type="presParOf" srcId="{DC36FEF2-DC42-42FF-86EB-D73417095E28}" destId="{E02904B8-BD16-41AD-8C07-14C2C11DD83B}" srcOrd="1" destOrd="0" presId="urn:microsoft.com/office/officeart/2005/8/layout/target3"/>
    <dgm:cxn modelId="{4A3806C0-04AC-4669-B820-0DA468A69D39}" type="presParOf" srcId="{DC36FEF2-DC42-42FF-86EB-D73417095E28}" destId="{AE0B15BD-5DE4-40DC-813B-CFF91CEA88D5}" srcOrd="2" destOrd="0" presId="urn:microsoft.com/office/officeart/2005/8/layout/target3"/>
    <dgm:cxn modelId="{BBB2711E-00FC-41E1-B000-FB456EBEFE68}" type="presParOf" srcId="{DC36FEF2-DC42-42FF-86EB-D73417095E28}" destId="{A3D85B3A-3C36-4AEE-8ED7-F4C0D6AED59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362AC0D-C088-4BE1-AA33-73103005F3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9DB0B8-EBA4-418D-BC0E-173E5092BC4B}">
      <dgm:prSet/>
      <dgm:spPr/>
      <dgm:t>
        <a:bodyPr/>
        <a:lstStyle/>
        <a:p>
          <a:pPr rtl="0"/>
          <a:endParaRPr lang="ru-RU" dirty="0"/>
        </a:p>
      </dgm:t>
    </dgm:pt>
    <dgm:pt modelId="{D4B43C3E-095C-4883-9AA2-BC03370A6647}" type="parTrans" cxnId="{6FA8A3C2-65EB-457C-84FC-6FD2952C0F09}">
      <dgm:prSet/>
      <dgm:spPr/>
      <dgm:t>
        <a:bodyPr/>
        <a:lstStyle/>
        <a:p>
          <a:endParaRPr lang="ru-RU"/>
        </a:p>
      </dgm:t>
    </dgm:pt>
    <dgm:pt modelId="{DDB750B7-538D-4960-8505-2D4E4F095CCC}" type="sibTrans" cxnId="{6FA8A3C2-65EB-457C-84FC-6FD2952C0F09}">
      <dgm:prSet/>
      <dgm:spPr/>
      <dgm:t>
        <a:bodyPr/>
        <a:lstStyle/>
        <a:p>
          <a:endParaRPr lang="ru-RU"/>
        </a:p>
      </dgm:t>
    </dgm:pt>
    <dgm:pt modelId="{2386BDB5-726F-4486-A733-4ADBF0E262A5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rPr>
            <a:t>ГОСТ Р 7.0.5-2008</a:t>
          </a:r>
          <a:b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rPr>
          </a:b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rPr>
            <a:t>БИБЛИОГРАФИЧЕСКАЯ ССЫЛКА</a:t>
          </a:r>
          <a:endParaRPr lang="ru-RU" dirty="0"/>
        </a:p>
      </dgm:t>
    </dgm:pt>
    <dgm:pt modelId="{DEF71BD2-5592-4B9F-9A95-51C20EB48DD8}" type="parTrans" cxnId="{ADA64922-9B7E-4A88-8E09-0CB6FBE83344}">
      <dgm:prSet/>
      <dgm:spPr/>
      <dgm:t>
        <a:bodyPr/>
        <a:lstStyle/>
        <a:p>
          <a:endParaRPr lang="ru-RU"/>
        </a:p>
      </dgm:t>
    </dgm:pt>
    <dgm:pt modelId="{B63DC2FE-308A-4A5D-9EC4-F03591F41772}" type="sibTrans" cxnId="{ADA64922-9B7E-4A88-8E09-0CB6FBE83344}">
      <dgm:prSet/>
      <dgm:spPr/>
      <dgm:t>
        <a:bodyPr/>
        <a:lstStyle/>
        <a:p>
          <a:endParaRPr lang="ru-RU"/>
        </a:p>
      </dgm:t>
    </dgm:pt>
    <dgm:pt modelId="{EA70A0EE-6281-4EC8-A219-331306B3BE60}">
      <dgm:prSet custT="1"/>
      <dgm:spPr/>
      <dgm:t>
        <a:bodyPr/>
        <a:lstStyle/>
        <a:p>
          <a:pPr algn="ctr"/>
          <a:r>
            <a:rPr lang="ru-RU" sz="5400" b="1" dirty="0" smtClean="0">
              <a:solidFill>
                <a:srgbClr val="C00000"/>
              </a:solidFill>
            </a:rPr>
            <a:t>НО!</a:t>
          </a:r>
          <a:endParaRPr lang="ru-RU" sz="5400" b="1" dirty="0">
            <a:solidFill>
              <a:srgbClr val="C00000"/>
            </a:solidFill>
          </a:endParaRPr>
        </a:p>
      </dgm:t>
    </dgm:pt>
    <dgm:pt modelId="{817A9BFE-0415-4607-BE7F-12E852CEF7CA}" type="parTrans" cxnId="{870598B3-A787-44C0-962C-2AD32287906C}">
      <dgm:prSet/>
      <dgm:spPr/>
      <dgm:t>
        <a:bodyPr/>
        <a:lstStyle/>
        <a:p>
          <a:endParaRPr lang="ru-RU"/>
        </a:p>
      </dgm:t>
    </dgm:pt>
    <dgm:pt modelId="{2D3BE19B-5D01-4265-9A82-DB327489FA05}" type="sibTrans" cxnId="{870598B3-A787-44C0-962C-2AD32287906C}">
      <dgm:prSet/>
      <dgm:spPr/>
      <dgm:t>
        <a:bodyPr/>
        <a:lstStyle/>
        <a:p>
          <a:endParaRPr lang="ru-RU"/>
        </a:p>
      </dgm:t>
    </dgm:pt>
    <dgm:pt modelId="{A49D1DDE-DA67-4AB1-941A-99298A50E38B}">
      <dgm:prSet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Требования журнала, сборника...</a:t>
          </a:r>
          <a:endParaRPr lang="ru-RU" b="1" dirty="0">
            <a:solidFill>
              <a:srgbClr val="C00000"/>
            </a:solidFill>
          </a:endParaRPr>
        </a:p>
      </dgm:t>
    </dgm:pt>
    <dgm:pt modelId="{BF4E5B44-7926-45EC-A370-7351F6D098E6}" type="parTrans" cxnId="{A63A16B0-8A38-4DD5-B1D9-622A687529C8}">
      <dgm:prSet/>
      <dgm:spPr/>
      <dgm:t>
        <a:bodyPr/>
        <a:lstStyle/>
        <a:p>
          <a:endParaRPr lang="ru-RU"/>
        </a:p>
      </dgm:t>
    </dgm:pt>
    <dgm:pt modelId="{13F9B746-C38E-42FD-81FB-89B03ADA20FA}" type="sibTrans" cxnId="{A63A16B0-8A38-4DD5-B1D9-622A687529C8}">
      <dgm:prSet/>
      <dgm:spPr/>
      <dgm:t>
        <a:bodyPr/>
        <a:lstStyle/>
        <a:p>
          <a:endParaRPr lang="ru-RU"/>
        </a:p>
      </dgm:t>
    </dgm:pt>
    <dgm:pt modelId="{966361D5-EE5F-446F-AE8C-647EFA648972}" type="pres">
      <dgm:prSet presAssocID="{F362AC0D-C088-4BE1-AA33-73103005F3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241411-1519-4532-87D2-09728AAEAE07}" type="pres">
      <dgm:prSet presAssocID="{EA70A0EE-6281-4EC8-A219-331306B3BE6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8FD86-A8FA-4BC6-A485-9A57371E8764}" type="pres">
      <dgm:prSet presAssocID="{2D3BE19B-5D01-4265-9A82-DB327489FA05}" presName="spacer" presStyleCnt="0"/>
      <dgm:spPr/>
    </dgm:pt>
    <dgm:pt modelId="{06510F0E-5492-4190-A68C-2F5EF58E7794}" type="pres">
      <dgm:prSet presAssocID="{A49D1DDE-DA67-4AB1-941A-99298A50E38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16D86-D904-42F9-BA75-3849FD29A2A2}" type="pres">
      <dgm:prSet presAssocID="{13F9B746-C38E-42FD-81FB-89B03ADA20FA}" presName="spacer" presStyleCnt="0"/>
      <dgm:spPr/>
    </dgm:pt>
    <dgm:pt modelId="{C4C56C6B-57A1-4C34-A1D6-9779EB4D70B8}" type="pres">
      <dgm:prSet presAssocID="{299DB0B8-EBA4-418D-BC0E-173E5092BC4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AA29F-4EA3-459D-BE59-69D1834FCB73}" type="pres">
      <dgm:prSet presAssocID="{DDB750B7-538D-4960-8505-2D4E4F095CCC}" presName="spacer" presStyleCnt="0"/>
      <dgm:spPr/>
    </dgm:pt>
    <dgm:pt modelId="{FAD35CE0-73A6-442F-AB82-A5FC5378310D}" type="pres">
      <dgm:prSet presAssocID="{2386BDB5-726F-4486-A733-4ADBF0E262A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A64922-9B7E-4A88-8E09-0CB6FBE83344}" srcId="{F362AC0D-C088-4BE1-AA33-73103005F3B1}" destId="{2386BDB5-726F-4486-A733-4ADBF0E262A5}" srcOrd="3" destOrd="0" parTransId="{DEF71BD2-5592-4B9F-9A95-51C20EB48DD8}" sibTransId="{B63DC2FE-308A-4A5D-9EC4-F03591F41772}"/>
    <dgm:cxn modelId="{47EB20CF-BBB6-464F-AA27-27F38E046CD3}" type="presOf" srcId="{EA70A0EE-6281-4EC8-A219-331306B3BE60}" destId="{52241411-1519-4532-87D2-09728AAEAE07}" srcOrd="0" destOrd="0" presId="urn:microsoft.com/office/officeart/2005/8/layout/vList2"/>
    <dgm:cxn modelId="{870598B3-A787-44C0-962C-2AD32287906C}" srcId="{F362AC0D-C088-4BE1-AA33-73103005F3B1}" destId="{EA70A0EE-6281-4EC8-A219-331306B3BE60}" srcOrd="0" destOrd="0" parTransId="{817A9BFE-0415-4607-BE7F-12E852CEF7CA}" sibTransId="{2D3BE19B-5D01-4265-9A82-DB327489FA05}"/>
    <dgm:cxn modelId="{A10DFE90-326E-4EBF-9959-8736DC43E915}" type="presOf" srcId="{2386BDB5-726F-4486-A733-4ADBF0E262A5}" destId="{FAD35CE0-73A6-442F-AB82-A5FC5378310D}" srcOrd="0" destOrd="0" presId="urn:microsoft.com/office/officeart/2005/8/layout/vList2"/>
    <dgm:cxn modelId="{FF4FEA73-85A3-4E90-A9D1-FBDF23EF93B1}" type="presOf" srcId="{299DB0B8-EBA4-418D-BC0E-173E5092BC4B}" destId="{C4C56C6B-57A1-4C34-A1D6-9779EB4D70B8}" srcOrd="0" destOrd="0" presId="urn:microsoft.com/office/officeart/2005/8/layout/vList2"/>
    <dgm:cxn modelId="{9D9A6D9C-4114-4B4D-ABCA-BAC072D198CD}" type="presOf" srcId="{A49D1DDE-DA67-4AB1-941A-99298A50E38B}" destId="{06510F0E-5492-4190-A68C-2F5EF58E7794}" srcOrd="0" destOrd="0" presId="urn:microsoft.com/office/officeart/2005/8/layout/vList2"/>
    <dgm:cxn modelId="{A63A16B0-8A38-4DD5-B1D9-622A687529C8}" srcId="{F362AC0D-C088-4BE1-AA33-73103005F3B1}" destId="{A49D1DDE-DA67-4AB1-941A-99298A50E38B}" srcOrd="1" destOrd="0" parTransId="{BF4E5B44-7926-45EC-A370-7351F6D098E6}" sibTransId="{13F9B746-C38E-42FD-81FB-89B03ADA20FA}"/>
    <dgm:cxn modelId="{88B677E2-FAF5-4415-9EEE-0CB83D40D129}" type="presOf" srcId="{F362AC0D-C088-4BE1-AA33-73103005F3B1}" destId="{966361D5-EE5F-446F-AE8C-647EFA648972}" srcOrd="0" destOrd="0" presId="urn:microsoft.com/office/officeart/2005/8/layout/vList2"/>
    <dgm:cxn modelId="{6FA8A3C2-65EB-457C-84FC-6FD2952C0F09}" srcId="{F362AC0D-C088-4BE1-AA33-73103005F3B1}" destId="{299DB0B8-EBA4-418D-BC0E-173E5092BC4B}" srcOrd="2" destOrd="0" parTransId="{D4B43C3E-095C-4883-9AA2-BC03370A6647}" sibTransId="{DDB750B7-538D-4960-8505-2D4E4F095CCC}"/>
    <dgm:cxn modelId="{AF6421F4-309A-490A-8F54-6B3208BB0838}" type="presParOf" srcId="{966361D5-EE5F-446F-AE8C-647EFA648972}" destId="{52241411-1519-4532-87D2-09728AAEAE07}" srcOrd="0" destOrd="0" presId="urn:microsoft.com/office/officeart/2005/8/layout/vList2"/>
    <dgm:cxn modelId="{7C7E5BD7-7B8D-454A-BB58-217EB21DD9F6}" type="presParOf" srcId="{966361D5-EE5F-446F-AE8C-647EFA648972}" destId="{0E68FD86-A8FA-4BC6-A485-9A57371E8764}" srcOrd="1" destOrd="0" presId="urn:microsoft.com/office/officeart/2005/8/layout/vList2"/>
    <dgm:cxn modelId="{A599722A-5806-482C-840A-F76BD5507C31}" type="presParOf" srcId="{966361D5-EE5F-446F-AE8C-647EFA648972}" destId="{06510F0E-5492-4190-A68C-2F5EF58E7794}" srcOrd="2" destOrd="0" presId="urn:microsoft.com/office/officeart/2005/8/layout/vList2"/>
    <dgm:cxn modelId="{CC8CCB19-5101-422C-A247-A73E237EF4B4}" type="presParOf" srcId="{966361D5-EE5F-446F-AE8C-647EFA648972}" destId="{1B116D86-D904-42F9-BA75-3849FD29A2A2}" srcOrd="3" destOrd="0" presId="urn:microsoft.com/office/officeart/2005/8/layout/vList2"/>
    <dgm:cxn modelId="{6147BA19-E5EE-495B-88F3-1D1B5A18EF7E}" type="presParOf" srcId="{966361D5-EE5F-446F-AE8C-647EFA648972}" destId="{C4C56C6B-57A1-4C34-A1D6-9779EB4D70B8}" srcOrd="4" destOrd="0" presId="urn:microsoft.com/office/officeart/2005/8/layout/vList2"/>
    <dgm:cxn modelId="{3990A173-A1B3-4E7E-8D14-271756106FB3}" type="presParOf" srcId="{966361D5-EE5F-446F-AE8C-647EFA648972}" destId="{7A1AA29F-4EA3-459D-BE59-69D1834FCB73}" srcOrd="5" destOrd="0" presId="urn:microsoft.com/office/officeart/2005/8/layout/vList2"/>
    <dgm:cxn modelId="{E6A9888D-F59C-4BF8-9BFD-E5FE7889ED94}" type="presParOf" srcId="{966361D5-EE5F-446F-AE8C-647EFA648972}" destId="{FAD35CE0-73A6-442F-AB82-A5FC5378310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EE29E6F-7CE7-4F4A-AD51-9E4B44D0AA57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475AD3-675E-4709-BA0E-681E6FF06DC8}" type="pres">
      <dgm:prSet presAssocID="{FEE29E6F-7CE7-4F4A-AD51-9E4B44D0AA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797980D-476C-4A7D-A946-2AAE7263219F}" type="presOf" srcId="{FEE29E6F-7CE7-4F4A-AD51-9E4B44D0AA57}" destId="{D5475AD3-675E-4709-BA0E-681E6FF06DC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66B191-27EC-4310-BE7B-0CF2C3BA37B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7FFA0AA-A6B6-46F7-A6B9-54BC67A05146}">
      <dgm:prSet/>
      <dgm:spPr/>
      <dgm:t>
        <a:bodyPr/>
        <a:lstStyle/>
        <a:p>
          <a:pPr rtl="0"/>
          <a:r>
            <a:rPr lang="ru-RU" b="1" smtClean="0"/>
            <a:t>МОНОГРАФИЧЕСКОЕ ОПИСАНИЕ</a:t>
          </a:r>
          <a:endParaRPr lang="ru-RU"/>
        </a:p>
      </dgm:t>
    </dgm:pt>
    <dgm:pt modelId="{05ADD9B1-C139-430E-92BA-EF64CA2EFA6E}" type="parTrans" cxnId="{E71B46D4-2FE9-4128-A832-F42D8E8E1353}">
      <dgm:prSet/>
      <dgm:spPr/>
      <dgm:t>
        <a:bodyPr/>
        <a:lstStyle/>
        <a:p>
          <a:endParaRPr lang="ru-RU"/>
        </a:p>
      </dgm:t>
    </dgm:pt>
    <dgm:pt modelId="{7161EEBA-A73D-488F-BD7E-42526812A8B1}" type="sibTrans" cxnId="{E71B46D4-2FE9-4128-A832-F42D8E8E1353}">
      <dgm:prSet/>
      <dgm:spPr/>
      <dgm:t>
        <a:bodyPr/>
        <a:lstStyle/>
        <a:p>
          <a:endParaRPr lang="ru-RU"/>
        </a:p>
      </dgm:t>
    </dgm:pt>
    <dgm:pt modelId="{76249037-1A1D-4352-A863-DD9871A27EC4}" type="pres">
      <dgm:prSet presAssocID="{4E66B191-27EC-4310-BE7B-0CF2C3BA37B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37FEDB-7055-4BB3-85E1-14AAE283BD34}" type="pres">
      <dgm:prSet presAssocID="{27FFA0AA-A6B6-46F7-A6B9-54BC67A05146}" presName="circle1" presStyleLbl="node1" presStyleIdx="0" presStyleCnt="1"/>
      <dgm:spPr/>
    </dgm:pt>
    <dgm:pt modelId="{F67B9F7A-3358-45AB-9EE6-DE4291BC8821}" type="pres">
      <dgm:prSet presAssocID="{27FFA0AA-A6B6-46F7-A6B9-54BC67A05146}" presName="space" presStyleCnt="0"/>
      <dgm:spPr/>
    </dgm:pt>
    <dgm:pt modelId="{C6D1E931-7AFB-4321-AB0A-E07061C87EA6}" type="pres">
      <dgm:prSet presAssocID="{27FFA0AA-A6B6-46F7-A6B9-54BC67A05146}" presName="rect1" presStyleLbl="alignAcc1" presStyleIdx="0" presStyleCnt="1"/>
      <dgm:spPr/>
      <dgm:t>
        <a:bodyPr/>
        <a:lstStyle/>
        <a:p>
          <a:endParaRPr lang="ru-RU"/>
        </a:p>
      </dgm:t>
    </dgm:pt>
    <dgm:pt modelId="{05CBF807-F6AA-4B5E-9215-75C9D960D7C8}" type="pres">
      <dgm:prSet presAssocID="{27FFA0AA-A6B6-46F7-A6B9-54BC67A0514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1B46D4-2FE9-4128-A832-F42D8E8E1353}" srcId="{4E66B191-27EC-4310-BE7B-0CF2C3BA37BA}" destId="{27FFA0AA-A6B6-46F7-A6B9-54BC67A05146}" srcOrd="0" destOrd="0" parTransId="{05ADD9B1-C139-430E-92BA-EF64CA2EFA6E}" sibTransId="{7161EEBA-A73D-488F-BD7E-42526812A8B1}"/>
    <dgm:cxn modelId="{85336D11-1D03-41CD-994C-129431FED7C5}" type="presOf" srcId="{4E66B191-27EC-4310-BE7B-0CF2C3BA37BA}" destId="{76249037-1A1D-4352-A863-DD9871A27EC4}" srcOrd="0" destOrd="0" presId="urn:microsoft.com/office/officeart/2005/8/layout/target3"/>
    <dgm:cxn modelId="{7912A77A-3E46-424D-9822-66581A36B6B7}" type="presOf" srcId="{27FFA0AA-A6B6-46F7-A6B9-54BC67A05146}" destId="{05CBF807-F6AA-4B5E-9215-75C9D960D7C8}" srcOrd="1" destOrd="0" presId="urn:microsoft.com/office/officeart/2005/8/layout/target3"/>
    <dgm:cxn modelId="{1411C742-9A1E-43C3-A74C-00BDD2C76475}" type="presOf" srcId="{27FFA0AA-A6B6-46F7-A6B9-54BC67A05146}" destId="{C6D1E931-7AFB-4321-AB0A-E07061C87EA6}" srcOrd="0" destOrd="0" presId="urn:microsoft.com/office/officeart/2005/8/layout/target3"/>
    <dgm:cxn modelId="{B2A62782-7D66-42F0-A6E3-1E8DDE203B7A}" type="presParOf" srcId="{76249037-1A1D-4352-A863-DD9871A27EC4}" destId="{8637FEDB-7055-4BB3-85E1-14AAE283BD34}" srcOrd="0" destOrd="0" presId="urn:microsoft.com/office/officeart/2005/8/layout/target3"/>
    <dgm:cxn modelId="{3E0B03F2-3149-4433-B5CE-2CEF2A354482}" type="presParOf" srcId="{76249037-1A1D-4352-A863-DD9871A27EC4}" destId="{F67B9F7A-3358-45AB-9EE6-DE4291BC8821}" srcOrd="1" destOrd="0" presId="urn:microsoft.com/office/officeart/2005/8/layout/target3"/>
    <dgm:cxn modelId="{09871C02-BADD-4FEE-B2E6-64CAA8D8E7E0}" type="presParOf" srcId="{76249037-1A1D-4352-A863-DD9871A27EC4}" destId="{C6D1E931-7AFB-4321-AB0A-E07061C87EA6}" srcOrd="2" destOrd="0" presId="urn:microsoft.com/office/officeart/2005/8/layout/target3"/>
    <dgm:cxn modelId="{D5C80D02-D50D-4266-98C3-FF3F447513AC}" type="presParOf" srcId="{76249037-1A1D-4352-A863-DD9871A27EC4}" destId="{05CBF807-F6AA-4B5E-9215-75C9D960D7C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3D1B3BC-56CB-492F-8B2C-9BFAE49ADA5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7AFCC1A-2B50-40F4-821B-A6221C9CACBD}">
      <dgm:prSet/>
      <dgm:spPr/>
      <dgm:t>
        <a:bodyPr/>
        <a:lstStyle/>
        <a:p>
          <a:pPr rtl="0"/>
          <a:r>
            <a:rPr lang="ru-RU" b="1" smtClean="0"/>
            <a:t>Авторы: сколько их? </a:t>
          </a:r>
          <a:endParaRPr lang="ru-RU"/>
        </a:p>
      </dgm:t>
    </dgm:pt>
    <dgm:pt modelId="{AC662921-BEEC-48DD-9097-2CA6F73DEDD8}" type="parTrans" cxnId="{CC515FDE-600D-4359-99F5-D75AD419811A}">
      <dgm:prSet/>
      <dgm:spPr/>
      <dgm:t>
        <a:bodyPr/>
        <a:lstStyle/>
        <a:p>
          <a:endParaRPr lang="ru-RU"/>
        </a:p>
      </dgm:t>
    </dgm:pt>
    <dgm:pt modelId="{BCCCB171-D20B-4C56-A96F-9E1B0C2DDB15}" type="sibTrans" cxnId="{CC515FDE-600D-4359-99F5-D75AD419811A}">
      <dgm:prSet/>
      <dgm:spPr/>
      <dgm:t>
        <a:bodyPr/>
        <a:lstStyle/>
        <a:p>
          <a:endParaRPr lang="ru-RU"/>
        </a:p>
      </dgm:t>
    </dgm:pt>
    <dgm:pt modelId="{4725BF79-4C72-43E5-A92C-5B94E914FBB9}" type="pres">
      <dgm:prSet presAssocID="{23D1B3BC-56CB-492F-8B2C-9BFAE49ADA5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791DB4-4BF5-490B-8D11-8949DEDD876E}" type="pres">
      <dgm:prSet presAssocID="{87AFCC1A-2B50-40F4-821B-A6221C9CACBD}" presName="circle1" presStyleLbl="node1" presStyleIdx="0" presStyleCnt="1"/>
      <dgm:spPr/>
    </dgm:pt>
    <dgm:pt modelId="{ED823B69-B2A9-425D-B55B-5E9B85770A02}" type="pres">
      <dgm:prSet presAssocID="{87AFCC1A-2B50-40F4-821B-A6221C9CACBD}" presName="space" presStyleCnt="0"/>
      <dgm:spPr/>
    </dgm:pt>
    <dgm:pt modelId="{D595EB06-7028-41CE-B50D-9BC7E003D73C}" type="pres">
      <dgm:prSet presAssocID="{87AFCC1A-2B50-40F4-821B-A6221C9CACBD}" presName="rect1" presStyleLbl="alignAcc1" presStyleIdx="0" presStyleCnt="1"/>
      <dgm:spPr/>
      <dgm:t>
        <a:bodyPr/>
        <a:lstStyle/>
        <a:p>
          <a:endParaRPr lang="ru-RU"/>
        </a:p>
      </dgm:t>
    </dgm:pt>
    <dgm:pt modelId="{4A166C2D-834C-4D12-8F88-7156F79C16AD}" type="pres">
      <dgm:prSet presAssocID="{87AFCC1A-2B50-40F4-821B-A6221C9CACB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4114C3-47E0-4B91-A25A-9D34B37B0670}" type="presOf" srcId="{87AFCC1A-2B50-40F4-821B-A6221C9CACBD}" destId="{4A166C2D-834C-4D12-8F88-7156F79C16AD}" srcOrd="1" destOrd="0" presId="urn:microsoft.com/office/officeart/2005/8/layout/target3"/>
    <dgm:cxn modelId="{CC515FDE-600D-4359-99F5-D75AD419811A}" srcId="{23D1B3BC-56CB-492F-8B2C-9BFAE49ADA50}" destId="{87AFCC1A-2B50-40F4-821B-A6221C9CACBD}" srcOrd="0" destOrd="0" parTransId="{AC662921-BEEC-48DD-9097-2CA6F73DEDD8}" sibTransId="{BCCCB171-D20B-4C56-A96F-9E1B0C2DDB15}"/>
    <dgm:cxn modelId="{B4BFB863-471F-4EFA-83DF-52BD9F065469}" type="presOf" srcId="{23D1B3BC-56CB-492F-8B2C-9BFAE49ADA50}" destId="{4725BF79-4C72-43E5-A92C-5B94E914FBB9}" srcOrd="0" destOrd="0" presId="urn:microsoft.com/office/officeart/2005/8/layout/target3"/>
    <dgm:cxn modelId="{A010332B-9D28-43CE-A0E7-9BE0FF062276}" type="presOf" srcId="{87AFCC1A-2B50-40F4-821B-A6221C9CACBD}" destId="{D595EB06-7028-41CE-B50D-9BC7E003D73C}" srcOrd="0" destOrd="0" presId="urn:microsoft.com/office/officeart/2005/8/layout/target3"/>
    <dgm:cxn modelId="{2C08D641-A599-4A78-8E10-C971B783F734}" type="presParOf" srcId="{4725BF79-4C72-43E5-A92C-5B94E914FBB9}" destId="{BF791DB4-4BF5-490B-8D11-8949DEDD876E}" srcOrd="0" destOrd="0" presId="urn:microsoft.com/office/officeart/2005/8/layout/target3"/>
    <dgm:cxn modelId="{A771EF64-E6DA-496A-BCA4-BC3E2706D1FD}" type="presParOf" srcId="{4725BF79-4C72-43E5-A92C-5B94E914FBB9}" destId="{ED823B69-B2A9-425D-B55B-5E9B85770A02}" srcOrd="1" destOrd="0" presId="urn:microsoft.com/office/officeart/2005/8/layout/target3"/>
    <dgm:cxn modelId="{0A017204-DEC8-4AB2-80F8-210F9C18D296}" type="presParOf" srcId="{4725BF79-4C72-43E5-A92C-5B94E914FBB9}" destId="{D595EB06-7028-41CE-B50D-9BC7E003D73C}" srcOrd="2" destOrd="0" presId="urn:microsoft.com/office/officeart/2005/8/layout/target3"/>
    <dgm:cxn modelId="{A46DE813-83B2-4B5C-9350-5651EEDDAD95}" type="presParOf" srcId="{4725BF79-4C72-43E5-A92C-5B94E914FBB9}" destId="{4A166C2D-834C-4D12-8F88-7156F79C16A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56C6B-57A1-4C34-A1D6-9779EB4D70B8}">
      <dsp:nvSpPr>
        <dsp:cNvPr id="0" name=""/>
        <dsp:cNvSpPr/>
      </dsp:nvSpPr>
      <dsp:spPr>
        <a:xfrm>
          <a:off x="0" y="0"/>
          <a:ext cx="8589640" cy="30693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l" defTabSz="2933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600" kern="1200" dirty="0" smtClean="0"/>
            <a:t>Библиографическое описание</a:t>
          </a:r>
          <a:endParaRPr lang="ru-RU" sz="6600" kern="1200" dirty="0"/>
        </a:p>
      </dsp:txBody>
      <dsp:txXfrm>
        <a:off x="149832" y="149832"/>
        <a:ext cx="8289976" cy="2769666"/>
      </dsp:txXfrm>
    </dsp:sp>
    <dsp:sp modelId="{5C55EDC4-9D7C-469B-83B9-2324E22F9187}">
      <dsp:nvSpPr>
        <dsp:cNvPr id="0" name=""/>
        <dsp:cNvSpPr/>
      </dsp:nvSpPr>
      <dsp:spPr>
        <a:xfrm>
          <a:off x="0" y="3083692"/>
          <a:ext cx="8589640" cy="30693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rPr>
            <a:t>ГОСТ Р 7.0.100-2018 Библиографическая запись. Библиографическое описание. Общие требования и правила составления </a:t>
          </a:r>
          <a:endParaRPr lang="en-US" sz="3600" b="1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endParaRP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rPr>
            <a:t>(действует с 01.07.2019)</a:t>
          </a:r>
          <a:endParaRPr lang="ru-RU" sz="3600" kern="1200" dirty="0">
            <a:solidFill>
              <a:schemeClr val="bg1"/>
            </a:solidFill>
          </a:endParaRPr>
        </a:p>
      </dsp:txBody>
      <dsp:txXfrm>
        <a:off x="149832" y="3233524"/>
        <a:ext cx="8289976" cy="276966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10D5D-C5E2-4B5E-97AB-61062FAC8EF0}">
      <dsp:nvSpPr>
        <dsp:cNvPr id="0" name=""/>
        <dsp:cNvSpPr/>
      </dsp:nvSpPr>
      <dsp:spPr>
        <a:xfrm>
          <a:off x="837" y="259968"/>
          <a:ext cx="3267975" cy="1960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</a:t>
          </a:r>
          <a:endParaRPr lang="ru-RU" sz="6500" kern="1200" dirty="0"/>
        </a:p>
      </dsp:txBody>
      <dsp:txXfrm>
        <a:off x="837" y="259968"/>
        <a:ext cx="3267975" cy="1960785"/>
      </dsp:txXfrm>
    </dsp:sp>
    <dsp:sp modelId="{F297E33D-CF50-45E7-8032-A7DED8DDA860}">
      <dsp:nvSpPr>
        <dsp:cNvPr id="0" name=""/>
        <dsp:cNvSpPr/>
      </dsp:nvSpPr>
      <dsp:spPr>
        <a:xfrm>
          <a:off x="3595610" y="259968"/>
          <a:ext cx="3267975" cy="1960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2-3</a:t>
          </a:r>
          <a:endParaRPr lang="ru-RU" sz="6500" kern="1200" dirty="0"/>
        </a:p>
      </dsp:txBody>
      <dsp:txXfrm>
        <a:off x="3595610" y="259968"/>
        <a:ext cx="3267975" cy="1960785"/>
      </dsp:txXfrm>
    </dsp:sp>
    <dsp:sp modelId="{6B7B61C6-7424-4671-8CF1-4875C85EA7B3}">
      <dsp:nvSpPr>
        <dsp:cNvPr id="0" name=""/>
        <dsp:cNvSpPr/>
      </dsp:nvSpPr>
      <dsp:spPr>
        <a:xfrm>
          <a:off x="837" y="2547550"/>
          <a:ext cx="3267975" cy="1960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4</a:t>
          </a:r>
          <a:endParaRPr lang="ru-RU" sz="6500" kern="1200" dirty="0"/>
        </a:p>
      </dsp:txBody>
      <dsp:txXfrm>
        <a:off x="837" y="2547550"/>
        <a:ext cx="3267975" cy="1960785"/>
      </dsp:txXfrm>
    </dsp:sp>
    <dsp:sp modelId="{0399CE18-6046-4A0E-A102-CEE0E2D79EC9}">
      <dsp:nvSpPr>
        <dsp:cNvPr id="0" name=""/>
        <dsp:cNvSpPr/>
      </dsp:nvSpPr>
      <dsp:spPr>
        <a:xfrm>
          <a:off x="3595610" y="2547550"/>
          <a:ext cx="3267975" cy="1960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80" tIns="335280" rIns="335280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b="1" kern="1200" dirty="0" smtClean="0">
              <a:solidFill>
                <a:srgbClr val="FF0000"/>
              </a:solidFill>
            </a:rPr>
            <a:t>›</a:t>
          </a:r>
          <a:r>
            <a:rPr lang="ru-RU" sz="6600" kern="1200" dirty="0" smtClean="0"/>
            <a:t>4</a:t>
          </a:r>
          <a:endParaRPr lang="ru-RU" sz="6600" kern="1200" dirty="0"/>
        </a:p>
      </dsp:txBody>
      <dsp:txXfrm>
        <a:off x="3595610" y="2547550"/>
        <a:ext cx="3267975" cy="196078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E35D8E-BEEE-4F61-8860-73C21553A2FA}">
      <dsp:nvSpPr>
        <dsp:cNvPr id="0" name=""/>
        <dsp:cNvSpPr/>
      </dsp:nvSpPr>
      <dsp:spPr>
        <a:xfrm>
          <a:off x="0" y="0"/>
          <a:ext cx="708025" cy="7080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ACDB4A-6D4F-419B-B34B-A67ACB6D907A}">
      <dsp:nvSpPr>
        <dsp:cNvPr id="0" name=""/>
        <dsp:cNvSpPr/>
      </dsp:nvSpPr>
      <dsp:spPr>
        <a:xfrm>
          <a:off x="354012" y="0"/>
          <a:ext cx="8066087" cy="708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АВТОРЕФЕРАТ ДИССЕРТАЦИИ</a:t>
          </a:r>
          <a:endParaRPr lang="ru-RU" sz="3200" kern="1200" dirty="0"/>
        </a:p>
      </dsp:txBody>
      <dsp:txXfrm>
        <a:off x="354012" y="0"/>
        <a:ext cx="8066087" cy="70802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4773C-6026-470F-A0BA-64BBCCCB8603}">
      <dsp:nvSpPr>
        <dsp:cNvPr id="0" name=""/>
        <dsp:cNvSpPr/>
      </dsp:nvSpPr>
      <dsp:spPr>
        <a:xfrm>
          <a:off x="0" y="0"/>
          <a:ext cx="769937" cy="7699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4B871-B5B3-4B76-906B-04F0134C2D2E}">
      <dsp:nvSpPr>
        <dsp:cNvPr id="0" name=""/>
        <dsp:cNvSpPr/>
      </dsp:nvSpPr>
      <dsp:spPr>
        <a:xfrm>
          <a:off x="384968" y="0"/>
          <a:ext cx="8179594" cy="769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smtClean="0"/>
            <a:t>ДИССЕРТАЦИЯ</a:t>
          </a:r>
          <a:endParaRPr lang="ru-RU" sz="3500" kern="1200"/>
        </a:p>
      </dsp:txBody>
      <dsp:txXfrm>
        <a:off x="384968" y="0"/>
        <a:ext cx="8179594" cy="76993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5A6B4-474C-4ED0-AD37-1B80F063D73D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892685-C403-4CC0-A431-187387BBB7D1}">
      <dsp:nvSpPr>
        <dsp:cNvPr id="0" name=""/>
        <dsp:cNvSpPr/>
      </dsp:nvSpPr>
      <dsp:spPr>
        <a:xfrm>
          <a:off x="571500" y="0"/>
          <a:ext cx="765810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smtClean="0"/>
            <a:t>ИЗДАНИЯ НА РАЗЛИЧНЫХ НОСИТЕЛЯХ</a:t>
          </a:r>
          <a:endParaRPr lang="ru-RU" sz="3400" kern="1200"/>
        </a:p>
      </dsp:txBody>
      <dsp:txXfrm>
        <a:off x="571500" y="0"/>
        <a:ext cx="7658100" cy="11430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94B2F-1CB6-46F7-A566-20056E99E88E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3162B-66B9-4468-8FB2-AFF9FADBF228}">
      <dsp:nvSpPr>
        <dsp:cNvPr id="0" name=""/>
        <dsp:cNvSpPr/>
      </dsp:nvSpPr>
      <dsp:spPr>
        <a:xfrm>
          <a:off x="571500" y="0"/>
          <a:ext cx="765810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b="1" kern="1200" smtClean="0"/>
            <a:t>ЭЛЕКТРОННЫЕ НОСИТЕЛИ</a:t>
          </a:r>
          <a:endParaRPr lang="ru-RU" sz="5000" kern="1200"/>
        </a:p>
      </dsp:txBody>
      <dsp:txXfrm>
        <a:off x="571500" y="0"/>
        <a:ext cx="7658100" cy="11430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7007E-C555-4D05-A9B4-DFE8A9BE553C}">
      <dsp:nvSpPr>
        <dsp:cNvPr id="0" name=""/>
        <dsp:cNvSpPr/>
      </dsp:nvSpPr>
      <dsp:spPr>
        <a:xfrm>
          <a:off x="0" y="0"/>
          <a:ext cx="528637" cy="5286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55673A-F18C-4767-9FEC-3D8C02D9E69E}">
      <dsp:nvSpPr>
        <dsp:cNvPr id="0" name=""/>
        <dsp:cNvSpPr/>
      </dsp:nvSpPr>
      <dsp:spPr>
        <a:xfrm>
          <a:off x="264318" y="0"/>
          <a:ext cx="3263106" cy="5286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Локального доступа</a:t>
          </a:r>
          <a:endParaRPr lang="ru-RU" sz="2400" kern="1200"/>
        </a:p>
      </dsp:txBody>
      <dsp:txXfrm>
        <a:off x="264318" y="0"/>
        <a:ext cx="3263106" cy="52863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421E9-2904-49F5-94C3-D56DA7EC0035}">
      <dsp:nvSpPr>
        <dsp:cNvPr id="0" name=""/>
        <dsp:cNvSpPr/>
      </dsp:nvSpPr>
      <dsp:spPr>
        <a:xfrm>
          <a:off x="0" y="0"/>
          <a:ext cx="889273" cy="8892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4C632-E3EE-4E93-9C22-8FF6CF77F164}">
      <dsp:nvSpPr>
        <dsp:cNvPr id="0" name=""/>
        <dsp:cNvSpPr/>
      </dsp:nvSpPr>
      <dsp:spPr>
        <a:xfrm>
          <a:off x="444636" y="0"/>
          <a:ext cx="7706803" cy="8892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kern="1200" smtClean="0"/>
            <a:t>Удаленного доступа</a:t>
          </a:r>
          <a:endParaRPr lang="ru-RU" sz="4100" kern="1200"/>
        </a:p>
      </dsp:txBody>
      <dsp:txXfrm>
        <a:off x="444636" y="0"/>
        <a:ext cx="7706803" cy="88927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CE5F8-6970-45CF-BD07-0C5A24841E82}">
      <dsp:nvSpPr>
        <dsp:cNvPr id="0" name=""/>
        <dsp:cNvSpPr/>
      </dsp:nvSpPr>
      <dsp:spPr>
        <a:xfrm>
          <a:off x="0" y="0"/>
          <a:ext cx="648370" cy="6483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B3B961-6B2D-44B2-BEA7-E05D1CC42CE7}">
      <dsp:nvSpPr>
        <dsp:cNvPr id="0" name=""/>
        <dsp:cNvSpPr/>
      </dsp:nvSpPr>
      <dsp:spPr>
        <a:xfrm>
          <a:off x="324184" y="0"/>
          <a:ext cx="7884727" cy="6483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smtClean="0"/>
            <a:t>АНАЛИТИЧЕСКОЕ ОПИСАНИЕ </a:t>
          </a:r>
          <a:endParaRPr lang="ru-RU" sz="3000" kern="1200"/>
        </a:p>
      </dsp:txBody>
      <dsp:txXfrm>
        <a:off x="324184" y="0"/>
        <a:ext cx="7884727" cy="64837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196FD-3BA6-4611-A8E4-C503198F35CC}">
      <dsp:nvSpPr>
        <dsp:cNvPr id="0" name=""/>
        <dsp:cNvSpPr/>
      </dsp:nvSpPr>
      <dsp:spPr>
        <a:xfrm>
          <a:off x="0" y="0"/>
          <a:ext cx="936625" cy="9366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0FF541-EAC9-497E-AEB9-797D261EC1CD}">
      <dsp:nvSpPr>
        <dsp:cNvPr id="0" name=""/>
        <dsp:cNvSpPr/>
      </dsp:nvSpPr>
      <dsp:spPr>
        <a:xfrm>
          <a:off x="468312" y="0"/>
          <a:ext cx="7761287" cy="936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smtClean="0"/>
            <a:t>Статья из журнала</a:t>
          </a:r>
          <a:endParaRPr lang="ru-RU" sz="4300" kern="1200"/>
        </a:p>
      </dsp:txBody>
      <dsp:txXfrm>
        <a:off x="468312" y="0"/>
        <a:ext cx="7761287" cy="93662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8A958-8CAB-4510-AB23-A1EFA05BB364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28DDC-2A56-4B3F-BF6D-FE88C7F524E0}">
      <dsp:nvSpPr>
        <dsp:cNvPr id="0" name=""/>
        <dsp:cNvSpPr/>
      </dsp:nvSpPr>
      <dsp:spPr>
        <a:xfrm>
          <a:off x="571500" y="0"/>
          <a:ext cx="765810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1" kern="1200" smtClean="0"/>
            <a:t>Статья из сборника</a:t>
          </a:r>
          <a:endParaRPr lang="ru-RU" sz="5200" kern="1200"/>
        </a:p>
      </dsp:txBody>
      <dsp:txXfrm>
        <a:off x="571500" y="0"/>
        <a:ext cx="7658100" cy="1143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56C6B-57A1-4C34-A1D6-9779EB4D70B8}">
      <dsp:nvSpPr>
        <dsp:cNvPr id="0" name=""/>
        <dsp:cNvSpPr/>
      </dsp:nvSpPr>
      <dsp:spPr>
        <a:xfrm>
          <a:off x="0" y="299599"/>
          <a:ext cx="8589640" cy="2585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Библиографическое описание</a:t>
          </a:r>
          <a:endParaRPr lang="ru-RU" sz="6500" kern="1200" dirty="0"/>
        </a:p>
      </dsp:txBody>
      <dsp:txXfrm>
        <a:off x="126223" y="425822"/>
        <a:ext cx="8337194" cy="2333254"/>
      </dsp:txXfrm>
    </dsp:sp>
    <dsp:sp modelId="{5C55EDC4-9D7C-469B-83B9-2324E22F9187}">
      <dsp:nvSpPr>
        <dsp:cNvPr id="0" name=""/>
        <dsp:cNvSpPr/>
      </dsp:nvSpPr>
      <dsp:spPr>
        <a:xfrm>
          <a:off x="0" y="3170373"/>
          <a:ext cx="8589640" cy="2585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>
            <a:solidFill>
              <a:schemeClr val="bg1"/>
            </a:solidFill>
          </a:endParaRPr>
        </a:p>
      </dsp:txBody>
      <dsp:txXfrm>
        <a:off x="126223" y="3296596"/>
        <a:ext cx="8337194" cy="233325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61175-0FED-4CD5-9C82-371C82B24F20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BCE90-D0F5-4EDD-AD8C-BFDBB5F28331}">
      <dsp:nvSpPr>
        <dsp:cNvPr id="0" name=""/>
        <dsp:cNvSpPr/>
      </dsp:nvSpPr>
      <dsp:spPr>
        <a:xfrm>
          <a:off x="571500" y="0"/>
          <a:ext cx="765810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1" kern="1200" smtClean="0"/>
            <a:t>Глава, раздел, параграф</a:t>
          </a:r>
          <a:endParaRPr lang="ru-RU" sz="5200" kern="1200"/>
        </a:p>
      </dsp:txBody>
      <dsp:txXfrm>
        <a:off x="571500" y="0"/>
        <a:ext cx="7658100" cy="114300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9C797-1AE1-4E85-9D6A-F5EA8D4AE58E}">
      <dsp:nvSpPr>
        <dsp:cNvPr id="0" name=""/>
        <dsp:cNvSpPr/>
      </dsp:nvSpPr>
      <dsp:spPr>
        <a:xfrm>
          <a:off x="0" y="0"/>
          <a:ext cx="847725" cy="8477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1CBCA-64C3-48B2-9233-DAE8DE9DEA9F}">
      <dsp:nvSpPr>
        <dsp:cNvPr id="0" name=""/>
        <dsp:cNvSpPr/>
      </dsp:nvSpPr>
      <dsp:spPr>
        <a:xfrm>
          <a:off x="423862" y="0"/>
          <a:ext cx="7805737" cy="8477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smtClean="0"/>
            <a:t>Справочное издание      </a:t>
          </a:r>
          <a:endParaRPr lang="ru-RU" sz="3900" kern="1200"/>
        </a:p>
      </dsp:txBody>
      <dsp:txXfrm>
        <a:off x="423862" y="0"/>
        <a:ext cx="7805737" cy="84772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417AD-25A5-4BC5-8481-9BA200503F83}">
      <dsp:nvSpPr>
        <dsp:cNvPr id="0" name=""/>
        <dsp:cNvSpPr/>
      </dsp:nvSpPr>
      <dsp:spPr>
        <a:xfrm>
          <a:off x="0" y="0"/>
          <a:ext cx="864493" cy="86449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59971-E01D-4081-B51E-7F68ECE30BD5}">
      <dsp:nvSpPr>
        <dsp:cNvPr id="0" name=""/>
        <dsp:cNvSpPr/>
      </dsp:nvSpPr>
      <dsp:spPr>
        <a:xfrm>
          <a:off x="432246" y="0"/>
          <a:ext cx="7921178" cy="8644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smtClean="0"/>
            <a:t>Электронный ресурс</a:t>
          </a:r>
          <a:endParaRPr lang="ru-RU" sz="4000" kern="1200"/>
        </a:p>
      </dsp:txBody>
      <dsp:txXfrm>
        <a:off x="432246" y="0"/>
        <a:ext cx="7921178" cy="86449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417AD-25A5-4BC5-8481-9BA200503F83}">
      <dsp:nvSpPr>
        <dsp:cNvPr id="0" name=""/>
        <dsp:cNvSpPr/>
      </dsp:nvSpPr>
      <dsp:spPr>
        <a:xfrm>
          <a:off x="0" y="0"/>
          <a:ext cx="864493" cy="86449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59971-E01D-4081-B51E-7F68ECE30BD5}">
      <dsp:nvSpPr>
        <dsp:cNvPr id="0" name=""/>
        <dsp:cNvSpPr/>
      </dsp:nvSpPr>
      <dsp:spPr>
        <a:xfrm>
          <a:off x="432246" y="0"/>
          <a:ext cx="7921178" cy="8644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smtClean="0"/>
            <a:t>Электронный ресурс</a:t>
          </a:r>
          <a:endParaRPr lang="ru-RU" sz="4000" kern="1200"/>
        </a:p>
      </dsp:txBody>
      <dsp:txXfrm>
        <a:off x="432246" y="0"/>
        <a:ext cx="7921178" cy="86449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71274-4D0A-4F34-A346-35B17BB3A97A}">
      <dsp:nvSpPr>
        <dsp:cNvPr id="0" name=""/>
        <dsp:cNvSpPr/>
      </dsp:nvSpPr>
      <dsp:spPr>
        <a:xfrm>
          <a:off x="0" y="0"/>
          <a:ext cx="1193577" cy="119357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F427B-17DB-497D-BEB5-CD38162A2A02}">
      <dsp:nvSpPr>
        <dsp:cNvPr id="0" name=""/>
        <dsp:cNvSpPr/>
      </dsp:nvSpPr>
      <dsp:spPr>
        <a:xfrm>
          <a:off x="596788" y="0"/>
          <a:ext cx="7178935" cy="11935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smtClean="0"/>
            <a:t>Рецензия с собственным заглавием</a:t>
          </a:r>
          <a:endParaRPr lang="ru-RU" sz="3500" kern="1200"/>
        </a:p>
      </dsp:txBody>
      <dsp:txXfrm>
        <a:off x="596788" y="0"/>
        <a:ext cx="7178935" cy="1193577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80A88-79E6-49FA-A659-F49CF25B4C68}">
      <dsp:nvSpPr>
        <dsp:cNvPr id="0" name=""/>
        <dsp:cNvSpPr/>
      </dsp:nvSpPr>
      <dsp:spPr>
        <a:xfrm>
          <a:off x="0" y="0"/>
          <a:ext cx="1143001" cy="114300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5D38BA-87FD-441B-8A9F-579DD94505F2}">
      <dsp:nvSpPr>
        <dsp:cNvPr id="0" name=""/>
        <dsp:cNvSpPr/>
      </dsp:nvSpPr>
      <dsp:spPr>
        <a:xfrm>
          <a:off x="514983" y="0"/>
          <a:ext cx="7658099" cy="11430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1" kern="1200" smtClean="0"/>
            <a:t>Рецензия без заглавия</a:t>
          </a:r>
          <a:endParaRPr lang="ru-RU" sz="5200" kern="1200"/>
        </a:p>
      </dsp:txBody>
      <dsp:txXfrm>
        <a:off x="514983" y="0"/>
        <a:ext cx="7658099" cy="11430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56C6B-57A1-4C34-A1D6-9779EB4D70B8}">
      <dsp:nvSpPr>
        <dsp:cNvPr id="0" name=""/>
        <dsp:cNvSpPr/>
      </dsp:nvSpPr>
      <dsp:spPr>
        <a:xfrm>
          <a:off x="0" y="521652"/>
          <a:ext cx="8229600" cy="2215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Библиографическое описание</a:t>
          </a:r>
          <a:endParaRPr lang="ru-RU" sz="5400" kern="1200" dirty="0"/>
        </a:p>
      </dsp:txBody>
      <dsp:txXfrm>
        <a:off x="108139" y="629791"/>
        <a:ext cx="8013322" cy="1998970"/>
      </dsp:txXfrm>
    </dsp:sp>
    <dsp:sp modelId="{FAD35CE0-73A6-442F-AB82-A5FC5378310D}">
      <dsp:nvSpPr>
        <dsp:cNvPr id="0" name=""/>
        <dsp:cNvSpPr/>
      </dsp:nvSpPr>
      <dsp:spPr>
        <a:xfrm>
          <a:off x="0" y="2840581"/>
          <a:ext cx="8229600" cy="2215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Максимум информации о публикации</a:t>
          </a:r>
        </a:p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Максимум используемых разделительных знаков</a:t>
          </a:r>
          <a:endParaRPr lang="ru-RU" sz="3600" kern="1200" dirty="0"/>
        </a:p>
      </dsp:txBody>
      <dsp:txXfrm>
        <a:off x="108139" y="2948720"/>
        <a:ext cx="8013322" cy="19989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56C6B-57A1-4C34-A1D6-9779EB4D70B8}">
      <dsp:nvSpPr>
        <dsp:cNvPr id="0" name=""/>
        <dsp:cNvSpPr/>
      </dsp:nvSpPr>
      <dsp:spPr>
        <a:xfrm>
          <a:off x="0" y="33233"/>
          <a:ext cx="8229600" cy="26719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Библиографическое описание</a:t>
          </a:r>
          <a:endParaRPr lang="ru-RU" sz="5400" kern="1200" dirty="0"/>
        </a:p>
      </dsp:txBody>
      <dsp:txXfrm>
        <a:off x="130436" y="163669"/>
        <a:ext cx="7968728" cy="2411115"/>
      </dsp:txXfrm>
    </dsp:sp>
    <dsp:sp modelId="{FAD35CE0-73A6-442F-AB82-A5FC5378310D}">
      <dsp:nvSpPr>
        <dsp:cNvPr id="0" name=""/>
        <dsp:cNvSpPr/>
      </dsp:nvSpPr>
      <dsp:spPr>
        <a:xfrm>
          <a:off x="0" y="2880321"/>
          <a:ext cx="8229600" cy="26719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kern="1200" dirty="0" smtClean="0"/>
            <a:t>Где используется:</a:t>
          </a:r>
        </a:p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kern="1200" dirty="0" smtClean="0"/>
            <a:t>список литературы</a:t>
          </a:r>
          <a:endParaRPr lang="ru-RU" sz="5800" kern="1200" dirty="0"/>
        </a:p>
      </dsp:txBody>
      <dsp:txXfrm>
        <a:off x="130436" y="3010757"/>
        <a:ext cx="7968728" cy="24111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CD7A9-118A-4C4F-B38B-5E98D9449294}">
      <dsp:nvSpPr>
        <dsp:cNvPr id="0" name=""/>
        <dsp:cNvSpPr/>
      </dsp:nvSpPr>
      <dsp:spPr>
        <a:xfrm>
          <a:off x="0" y="0"/>
          <a:ext cx="754782" cy="75478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B15BD-5DE4-40DC-813B-CFF91CEA88D5}">
      <dsp:nvSpPr>
        <dsp:cNvPr id="0" name=""/>
        <dsp:cNvSpPr/>
      </dsp:nvSpPr>
      <dsp:spPr>
        <a:xfrm>
          <a:off x="359880" y="0"/>
          <a:ext cx="7852209" cy="7547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smtClean="0"/>
            <a:t>Где найти ГОСТы?</a:t>
          </a:r>
          <a:endParaRPr lang="ru-RU" sz="3400" kern="1200"/>
        </a:p>
      </dsp:txBody>
      <dsp:txXfrm>
        <a:off x="359880" y="0"/>
        <a:ext cx="7852209" cy="7547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41411-1519-4532-87D2-09728AAEAE07}">
      <dsp:nvSpPr>
        <dsp:cNvPr id="0" name=""/>
        <dsp:cNvSpPr/>
      </dsp:nvSpPr>
      <dsp:spPr>
        <a:xfrm>
          <a:off x="0" y="16381"/>
          <a:ext cx="82296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solidFill>
                <a:srgbClr val="C00000"/>
              </a:solidFill>
            </a:rPr>
            <a:t>НО!</a:t>
          </a:r>
          <a:endParaRPr lang="ru-RU" sz="5400" b="1" kern="1200" dirty="0">
            <a:solidFill>
              <a:srgbClr val="C00000"/>
            </a:solidFill>
          </a:endParaRPr>
        </a:p>
      </dsp:txBody>
      <dsp:txXfrm>
        <a:off x="64083" y="80464"/>
        <a:ext cx="8101434" cy="1184574"/>
      </dsp:txXfrm>
    </dsp:sp>
    <dsp:sp modelId="{06510F0E-5492-4190-A68C-2F5EF58E7794}">
      <dsp:nvSpPr>
        <dsp:cNvPr id="0" name=""/>
        <dsp:cNvSpPr/>
      </dsp:nvSpPr>
      <dsp:spPr>
        <a:xfrm>
          <a:off x="0" y="1427041"/>
          <a:ext cx="82296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C00000"/>
              </a:solidFill>
            </a:rPr>
            <a:t>Требования журнала, сборника...</a:t>
          </a:r>
          <a:endParaRPr lang="ru-RU" sz="3400" b="1" kern="1200" dirty="0">
            <a:solidFill>
              <a:srgbClr val="C00000"/>
            </a:solidFill>
          </a:endParaRPr>
        </a:p>
      </dsp:txBody>
      <dsp:txXfrm>
        <a:off x="64083" y="1491124"/>
        <a:ext cx="8101434" cy="1184574"/>
      </dsp:txXfrm>
    </dsp:sp>
    <dsp:sp modelId="{C4C56C6B-57A1-4C34-A1D6-9779EB4D70B8}">
      <dsp:nvSpPr>
        <dsp:cNvPr id="0" name=""/>
        <dsp:cNvSpPr/>
      </dsp:nvSpPr>
      <dsp:spPr>
        <a:xfrm>
          <a:off x="0" y="2837701"/>
          <a:ext cx="82296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64083" y="2901784"/>
        <a:ext cx="8101434" cy="1184574"/>
      </dsp:txXfrm>
    </dsp:sp>
    <dsp:sp modelId="{FAD35CE0-73A6-442F-AB82-A5FC5378310D}">
      <dsp:nvSpPr>
        <dsp:cNvPr id="0" name=""/>
        <dsp:cNvSpPr/>
      </dsp:nvSpPr>
      <dsp:spPr>
        <a:xfrm>
          <a:off x="0" y="4248361"/>
          <a:ext cx="82296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rPr>
            <a:t>ГОСТ Р 7.0.5-2008</a:t>
          </a:r>
          <a:br>
            <a:rPr lang="ru-RU" sz="3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rPr>
          </a:br>
          <a:r>
            <a:rPr lang="ru-RU" sz="3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rPr>
            <a:t>БИБЛИОГРАФИЧЕСКАЯ ССЫЛКА</a:t>
          </a:r>
          <a:endParaRPr lang="ru-RU" sz="3400" kern="1200" dirty="0"/>
        </a:p>
      </dsp:txBody>
      <dsp:txXfrm>
        <a:off x="64083" y="4312444"/>
        <a:ext cx="8101434" cy="11845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7FEDB-7055-4BB3-85E1-14AAE283BD34}">
      <dsp:nvSpPr>
        <dsp:cNvPr id="0" name=""/>
        <dsp:cNvSpPr/>
      </dsp:nvSpPr>
      <dsp:spPr>
        <a:xfrm>
          <a:off x="0" y="0"/>
          <a:ext cx="954360" cy="9543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1E931-7AFB-4321-AB0A-E07061C87EA6}">
      <dsp:nvSpPr>
        <dsp:cNvPr id="0" name=""/>
        <dsp:cNvSpPr/>
      </dsp:nvSpPr>
      <dsp:spPr>
        <a:xfrm>
          <a:off x="477180" y="0"/>
          <a:ext cx="8209620" cy="9543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smtClean="0"/>
            <a:t>МОНОГРАФИЧЕСКОЕ ОПИСАНИЕ</a:t>
          </a:r>
          <a:endParaRPr lang="ru-RU" sz="4400" kern="1200"/>
        </a:p>
      </dsp:txBody>
      <dsp:txXfrm>
        <a:off x="477180" y="0"/>
        <a:ext cx="8209620" cy="9543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91DB4-4BF5-490B-8D11-8949DEDD876E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5EB06-7028-41CE-B50D-9BC7E003D73C}">
      <dsp:nvSpPr>
        <dsp:cNvPr id="0" name=""/>
        <dsp:cNvSpPr/>
      </dsp:nvSpPr>
      <dsp:spPr>
        <a:xfrm>
          <a:off x="571500" y="0"/>
          <a:ext cx="765810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1" kern="1200" smtClean="0"/>
            <a:t>Авторы: сколько их? </a:t>
          </a:r>
          <a:endParaRPr lang="ru-RU" sz="5200" kern="1200"/>
        </a:p>
      </dsp:txBody>
      <dsp:txXfrm>
        <a:off x="571500" y="0"/>
        <a:ext cx="7658100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017A32-C8DD-45AA-BF2E-590C835080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5148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B24B0BC-EDB0-41EA-BA80-0CDDA90C6005}" type="datetimeFigureOut">
              <a:rPr lang="ru-RU"/>
              <a:pPr>
                <a:defRPr/>
              </a:pPr>
              <a:t>12.03.2024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4040634-005A-4F6A-BD50-D20A734C89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8996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13AB476-5118-4304-8865-701FB6673BEF}" type="slidenum">
              <a:rPr lang="ru-RU" altLang="ru-RU">
                <a:solidFill>
                  <a:prstClr val="black"/>
                </a:solidFill>
              </a:rPr>
              <a:pPr eaLnBrk="1" hangingPunct="1"/>
              <a:t>38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4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955CE-33A0-4253-8D01-2EED1BA7F8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774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AE505-442F-47BE-8C98-523F80E512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353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7900F-DEC3-4051-B601-20A2AF8FBC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614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6BE44-12E6-4DBB-8AB1-A4A4A01162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357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27D93-EC04-419F-9342-AF297929CD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847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D1828-4060-4086-86D8-C8DA76974B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012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63C42-4EED-4905-97B1-484C3522E6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243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5C3A0-F074-4CF2-A4A0-150441A2DC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376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A227D-8107-427C-83F5-C0899CE800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918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1BA36-0FBD-41E9-B85E-737C2FF020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36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9DB8D-419C-49D8-9D18-6CDEA3636E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787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91B3EDE-A3C7-4FD8-9902-2ED0A8F95C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7" Type="http://schemas.openxmlformats.org/officeDocument/2006/relationships/hyperlink" Target="http://mprj.ru/archiv_global/2014_3_26/nomer/nomer09.php" TargetMode="Externa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7" Type="http://schemas.openxmlformats.org/officeDocument/2006/relationships/hyperlink" Target="https://www.herzen.spb.ru/about/struct-uni/contr/upravlenie-organizatsii-dissertatsionnykh-issledovaniy/otdel-aspirantury/abiturientam/" TargetMode="Externa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lib.herzen.spb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vk.com/libherzen" TargetMode="External"/><Relationship Id="rId4" Type="http://schemas.openxmlformats.org/officeDocument/2006/relationships/hyperlink" Target="mailto:libinfo@herzen.spb.r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50" y="0"/>
            <a:ext cx="8429625" cy="10461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en-US" sz="4400" b="1" dirty="0">
                <a:ln w="11430"/>
                <a:solidFill>
                  <a:srgbClr val="0087BF"/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Book Antiqua"/>
                <a:ea typeface="+mj-ea"/>
                <a:cs typeface="+mj-cs"/>
              </a:rPr>
              <a:t/>
            </a:r>
            <a:br>
              <a:rPr lang="ru-RU" altLang="en-US" sz="4400" b="1" dirty="0">
                <a:ln w="11430"/>
                <a:solidFill>
                  <a:srgbClr val="0087BF"/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Book Antiqua"/>
                <a:ea typeface="+mj-ea"/>
                <a:cs typeface="+mj-cs"/>
              </a:rPr>
            </a:br>
            <a:endParaRPr lang="ru-RU" dirty="0">
              <a:latin typeface="Arial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7025" y="1341438"/>
            <a:ext cx="8413750" cy="41052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Библиографические ресурсы: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история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и современное состояние. Российские библиографические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стандарты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Библиографическое описание.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00" name="Прямоугольник 3"/>
          <p:cNvSpPr>
            <a:spLocks noChangeArrowheads="1"/>
          </p:cNvSpPr>
          <p:nvPr/>
        </p:nvSpPr>
        <p:spPr bwMode="auto">
          <a:xfrm>
            <a:off x="3635896" y="5373216"/>
            <a:ext cx="536416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Фундаментальная библиотека</a:t>
            </a:r>
            <a:endParaRPr lang="ru-RU" altLang="ru-RU" sz="18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государственный педагогический университет  им. </a:t>
            </a:r>
            <a:r>
              <a:rPr lang="ru-RU" altLang="ru-RU" sz="1600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А.И.Герцена</a:t>
            </a:r>
            <a:endParaRPr lang="ru-RU" altLang="ru-RU" sz="16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1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5563"/>
            <a:ext cx="1928813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36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60" y="509464"/>
            <a:ext cx="8269929" cy="3893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5" name="AutoShape 6"/>
          <p:cNvSpPr>
            <a:spLocks noChangeArrowheads="1"/>
          </p:cNvSpPr>
          <p:nvPr/>
        </p:nvSpPr>
        <p:spPr bwMode="auto">
          <a:xfrm>
            <a:off x="1258888" y="4797425"/>
            <a:ext cx="1225550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anose="02020603050405020304" pitchFamily="18" charset="0"/>
            </a:endParaRPr>
          </a:p>
        </p:txBody>
      </p:sp>
      <p:sp>
        <p:nvSpPr>
          <p:cNvPr id="285704" name="Rectangle 8"/>
          <p:cNvSpPr>
            <a:spLocks noChangeArrowheads="1"/>
          </p:cNvSpPr>
          <p:nvPr/>
        </p:nvSpPr>
        <p:spPr bwMode="auto">
          <a:xfrm>
            <a:off x="7164288" y="2414130"/>
            <a:ext cx="1584325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</a:t>
            </a:r>
          </a:p>
        </p:txBody>
      </p:sp>
      <p:sp>
        <p:nvSpPr>
          <p:cNvPr id="285707" name="Rectangle 11"/>
          <p:cNvSpPr>
            <a:spLocks noChangeArrowheads="1"/>
          </p:cNvSpPr>
          <p:nvPr/>
        </p:nvSpPr>
        <p:spPr bwMode="auto">
          <a:xfrm>
            <a:off x="4479925" y="3017838"/>
            <a:ext cx="1841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4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Wide Latin" pitchFamily="18" charset="0"/>
            </a:endParaRPr>
          </a:p>
        </p:txBody>
      </p:sp>
      <p:sp>
        <p:nvSpPr>
          <p:cNvPr id="16392" name="Line 14"/>
          <p:cNvSpPr>
            <a:spLocks noChangeShapeType="1"/>
          </p:cNvSpPr>
          <p:nvPr/>
        </p:nvSpPr>
        <p:spPr bwMode="auto">
          <a:xfrm flipH="1" flipV="1">
            <a:off x="7999270" y="3572177"/>
            <a:ext cx="0" cy="194468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1008063" y="5805488"/>
            <a:ext cx="7127875" cy="830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Arial" charset="0"/>
              </a:rPr>
              <a:t>Области описания отделяются </a:t>
            </a:r>
          </a:p>
          <a:p>
            <a:pPr>
              <a:defRPr/>
            </a:pPr>
            <a:r>
              <a:rPr lang="ru-RU" sz="2400" b="1" dirty="0">
                <a:latin typeface="Arial" charset="0"/>
              </a:rPr>
              <a:t>         друг от друга сочетанием точка - тире</a:t>
            </a:r>
            <a:endParaRPr lang="ru-RU" sz="4800" b="1" dirty="0">
              <a:latin typeface="Wide Lati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79444942"/>
              </p:ext>
            </p:extLst>
          </p:nvPr>
        </p:nvGraphicFramePr>
        <p:xfrm>
          <a:off x="626270" y="1340769"/>
          <a:ext cx="992980" cy="2089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1187624" y="4293096"/>
            <a:ext cx="432048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50825" y="188640"/>
          <a:ext cx="8686800" cy="954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250825" y="981075"/>
            <a:ext cx="835183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З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аголовок (автор, если книга авторская)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r>
              <a:rPr lang="ru-RU" altLang="ru-RU" sz="36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З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аглавие книги </a:t>
            </a:r>
            <a:r>
              <a:rPr lang="en-US" altLang="ru-RU" sz="3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  <a:r>
              <a:rPr lang="en-US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П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араллельное заглавие 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п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родолжение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заглавия </a:t>
            </a:r>
            <a:r>
              <a:rPr lang="en-US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/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И. О. Фамилия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И. О. Фамилия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;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о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тветственность (данные о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редакторе</a:t>
            </a:r>
            <a:r>
              <a:rPr lang="ru-RU" altLang="ru-RU" sz="3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;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составителе</a:t>
            </a:r>
            <a:r>
              <a:rPr lang="ru-RU" altLang="ru-RU" sz="3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;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 переводчике</a:t>
            </a:r>
            <a:r>
              <a:rPr lang="ru-RU" altLang="ru-RU" sz="3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;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 авторе предисловия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или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вступительной статьи</a:t>
            </a:r>
            <a:r>
              <a:rPr lang="ru-RU" altLang="ru-RU" sz="3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;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иллюстраторе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;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У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чреждении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Д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ругом учреждении)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. –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2 (3, 4 </a:t>
            </a:r>
            <a:r>
              <a:rPr lang="en-US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etc.)</a:t>
            </a:r>
            <a:r>
              <a:rPr lang="en-US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-e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и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здание</a:t>
            </a:r>
            <a:r>
              <a:rPr lang="ru-RU" altLang="ru-RU" sz="3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д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ополненное</a:t>
            </a:r>
            <a:r>
              <a:rPr lang="ru-RU" altLang="ru-RU" sz="3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с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тереотипное</a:t>
            </a:r>
            <a:r>
              <a:rPr lang="ru-RU" altLang="ru-RU" sz="3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и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справленное</a:t>
            </a:r>
            <a:r>
              <a:rPr lang="ru-RU" altLang="ru-RU" sz="3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–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Г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ород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И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здательство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;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Д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ругой город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Д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ругое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издательство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год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. –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количество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с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траниц</a:t>
            </a:r>
            <a:r>
              <a:rPr lang="ru-RU" altLang="ru-RU" sz="3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и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ллюстрации</a:t>
            </a:r>
            <a:r>
              <a:rPr lang="ru-RU" altLang="ru-RU" sz="3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– (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С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ерия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).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404813"/>
            <a:ext cx="8640762" cy="792162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Области описания</a:t>
            </a:r>
          </a:p>
        </p:txBody>
      </p:sp>
      <p:sp>
        <p:nvSpPr>
          <p:cNvPr id="286726" name="Rectangle 6"/>
          <p:cNvSpPr>
            <a:spLocks noChangeArrowheads="1"/>
          </p:cNvSpPr>
          <p:nvPr/>
        </p:nvSpPr>
        <p:spPr bwMode="auto">
          <a:xfrm>
            <a:off x="334467" y="1196975"/>
            <a:ext cx="84804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err="1" smtClean="0">
                <a:latin typeface="Arial" charset="0"/>
              </a:rPr>
              <a:t>Ядровская</a:t>
            </a:r>
            <a:r>
              <a:rPr lang="ru-RU" sz="2400" b="1" dirty="0" smtClean="0">
                <a:latin typeface="Arial" charset="0"/>
              </a:rPr>
              <a:t> </a:t>
            </a:r>
            <a:r>
              <a:rPr lang="ru-RU" sz="2400" b="1" dirty="0">
                <a:latin typeface="Arial" charset="0"/>
              </a:rPr>
              <a:t>Е. Р. Методика преподавания литературы: уроки в основной школе : учебное пособие для вузов / Е. Р. </a:t>
            </a:r>
            <a:r>
              <a:rPr lang="ru-RU" sz="2400" b="1" dirty="0" err="1">
                <a:latin typeface="Arial" charset="0"/>
              </a:rPr>
              <a:t>Ядровская</a:t>
            </a:r>
            <a:r>
              <a:rPr lang="ru-RU" sz="2400" b="1" dirty="0">
                <a:latin typeface="Arial" charset="0"/>
              </a:rPr>
              <a:t>. — </a:t>
            </a:r>
            <a:r>
              <a:rPr lang="ru-RU" sz="2400" b="1" dirty="0" smtClean="0">
                <a:latin typeface="Arial" charset="0"/>
              </a:rPr>
              <a:t>Второе издание, исправленное и дополненное. </a:t>
            </a:r>
            <a:r>
              <a:rPr lang="ru-RU" sz="2400" b="1" dirty="0">
                <a:latin typeface="Arial" charset="0"/>
              </a:rPr>
              <a:t>— Москва : </a:t>
            </a:r>
            <a:r>
              <a:rPr lang="ru-RU" sz="2400" b="1" dirty="0" err="1" smtClean="0">
                <a:latin typeface="Arial" charset="0"/>
              </a:rPr>
              <a:t>Юрайт</a:t>
            </a:r>
            <a:r>
              <a:rPr lang="ru-RU" sz="2400" b="1" dirty="0">
                <a:latin typeface="Arial" charset="0"/>
              </a:rPr>
              <a:t>, 2019. — 236 с. — </a:t>
            </a:r>
            <a:r>
              <a:rPr lang="ru-RU" sz="2400" b="1" dirty="0" smtClean="0">
                <a:latin typeface="Arial" charset="0"/>
              </a:rPr>
              <a:t>(Образовательный </a:t>
            </a:r>
            <a:r>
              <a:rPr lang="ru-RU" sz="2400" b="1" dirty="0">
                <a:latin typeface="Arial" charset="0"/>
              </a:rPr>
              <a:t>процесс).</a:t>
            </a:r>
            <a:endParaRPr lang="ru-RU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ru-RU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532" name="Line 8"/>
          <p:cNvSpPr>
            <a:spLocks noChangeShapeType="1"/>
          </p:cNvSpPr>
          <p:nvPr/>
        </p:nvSpPr>
        <p:spPr bwMode="auto">
          <a:xfrm>
            <a:off x="431800" y="1628800"/>
            <a:ext cx="81359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33" name="Line 9"/>
          <p:cNvSpPr>
            <a:spLocks noChangeShapeType="1"/>
          </p:cNvSpPr>
          <p:nvPr/>
        </p:nvSpPr>
        <p:spPr bwMode="auto">
          <a:xfrm>
            <a:off x="468312" y="1968217"/>
            <a:ext cx="813613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38" name="Line 14"/>
          <p:cNvSpPr>
            <a:spLocks noChangeShapeType="1"/>
          </p:cNvSpPr>
          <p:nvPr/>
        </p:nvSpPr>
        <p:spPr bwMode="auto">
          <a:xfrm>
            <a:off x="356964" y="1628798"/>
            <a:ext cx="0" cy="275715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30694" y="4581128"/>
            <a:ext cx="80531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Область заглавия и сведений об </a:t>
            </a: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ответственности: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Автор (если есть и если авторов не более трех)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Заглавие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Продолжение заглавия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Ответственность (люди)</a:t>
            </a:r>
            <a:r>
              <a:rPr lang="en-US" alt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alt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; Ответственность (организации)</a:t>
            </a:r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431603" y="2351137"/>
            <a:ext cx="2484214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984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404813"/>
            <a:ext cx="8640762" cy="792162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Области описания</a:t>
            </a:r>
          </a:p>
        </p:txBody>
      </p:sp>
      <p:sp>
        <p:nvSpPr>
          <p:cNvPr id="286726" name="Rectangle 6"/>
          <p:cNvSpPr>
            <a:spLocks noChangeArrowheads="1"/>
          </p:cNvSpPr>
          <p:nvPr/>
        </p:nvSpPr>
        <p:spPr bwMode="auto">
          <a:xfrm>
            <a:off x="323850" y="1196975"/>
            <a:ext cx="84804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err="1">
                <a:latin typeface="Arial" charset="0"/>
              </a:rPr>
              <a:t>Ядровская</a:t>
            </a:r>
            <a:r>
              <a:rPr lang="ru-RU" sz="2400" b="1" dirty="0">
                <a:latin typeface="Arial" charset="0"/>
              </a:rPr>
              <a:t> Е. Р. Методика преподавания литературы: уроки в основной школе : учебное пособие для вузов / Е. Р. </a:t>
            </a:r>
            <a:r>
              <a:rPr lang="ru-RU" sz="2400" b="1" dirty="0" err="1">
                <a:latin typeface="Arial" charset="0"/>
              </a:rPr>
              <a:t>Ядровская</a:t>
            </a:r>
            <a:r>
              <a:rPr lang="ru-RU" sz="2400" b="1" dirty="0">
                <a:latin typeface="Arial" charset="0"/>
              </a:rPr>
              <a:t>. — </a:t>
            </a:r>
            <a:r>
              <a:rPr lang="ru-RU" sz="2400" b="1" dirty="0" smtClean="0">
                <a:latin typeface="Arial" charset="0"/>
              </a:rPr>
              <a:t>Второе издание, </a:t>
            </a:r>
            <a:r>
              <a:rPr lang="ru-RU" sz="2400" b="1" dirty="0">
                <a:latin typeface="Arial" charset="0"/>
              </a:rPr>
              <a:t>исправленное и дополненное. — Москва : </a:t>
            </a:r>
            <a:r>
              <a:rPr lang="ru-RU" sz="2400" b="1" dirty="0" err="1">
                <a:latin typeface="Arial" charset="0"/>
              </a:rPr>
              <a:t>Юрайт</a:t>
            </a:r>
            <a:r>
              <a:rPr lang="ru-RU" sz="2400" b="1" dirty="0">
                <a:latin typeface="Arial" charset="0"/>
              </a:rPr>
              <a:t>, 2019. — 236 с. — (Образовательный процесс).</a:t>
            </a:r>
            <a:endParaRPr lang="ru-RU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534" name="Line 10"/>
          <p:cNvSpPr>
            <a:spLocks noChangeShapeType="1"/>
          </p:cNvSpPr>
          <p:nvPr/>
        </p:nvSpPr>
        <p:spPr bwMode="auto">
          <a:xfrm>
            <a:off x="3410041" y="2349202"/>
            <a:ext cx="4586866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39" name="Line 15"/>
          <p:cNvSpPr>
            <a:spLocks noChangeShapeType="1"/>
          </p:cNvSpPr>
          <p:nvPr/>
        </p:nvSpPr>
        <p:spPr bwMode="auto">
          <a:xfrm>
            <a:off x="357184" y="2708920"/>
            <a:ext cx="30867" cy="1728192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34467" y="4396771"/>
            <a:ext cx="80531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b="1" dirty="0">
                <a:solidFill>
                  <a:srgbClr val="FF33CC"/>
                </a:solidFill>
                <a:latin typeface="Arial" panose="020B0604020202020204" pitchFamily="34" charset="0"/>
              </a:rPr>
              <a:t>Область сведений </a:t>
            </a:r>
            <a:r>
              <a:rPr lang="ru-RU" altLang="ru-RU" b="1" dirty="0" smtClean="0">
                <a:solidFill>
                  <a:srgbClr val="FF33CC"/>
                </a:solidFill>
                <a:latin typeface="Arial" panose="020B0604020202020204" pitchFamily="34" charset="0"/>
              </a:rPr>
              <a:t>об издании:</a:t>
            </a:r>
            <a:endParaRPr lang="ru-RU" altLang="ru-RU" b="1" dirty="0">
              <a:solidFill>
                <a:srgbClr val="FF33CC"/>
              </a:solidFill>
              <a:latin typeface="Arial" panose="020B060402020202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Порядковый номер издания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Причина переиздания</a:t>
            </a:r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437446" y="2708920"/>
            <a:ext cx="2046321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700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404813"/>
            <a:ext cx="8640762" cy="792162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Области описания</a:t>
            </a:r>
          </a:p>
        </p:txBody>
      </p:sp>
      <p:sp>
        <p:nvSpPr>
          <p:cNvPr id="286726" name="Rectangle 6"/>
          <p:cNvSpPr>
            <a:spLocks noChangeArrowheads="1"/>
          </p:cNvSpPr>
          <p:nvPr/>
        </p:nvSpPr>
        <p:spPr bwMode="auto">
          <a:xfrm>
            <a:off x="323850" y="1196975"/>
            <a:ext cx="84804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err="1">
                <a:latin typeface="Arial" charset="0"/>
              </a:rPr>
              <a:t>Ядровская</a:t>
            </a:r>
            <a:r>
              <a:rPr lang="ru-RU" sz="2400" b="1" dirty="0">
                <a:latin typeface="Arial" charset="0"/>
              </a:rPr>
              <a:t> Е. Р. Методика преподавания литературы: уроки в основной школе : учебное пособие для вузов / Е. Р. </a:t>
            </a:r>
            <a:r>
              <a:rPr lang="ru-RU" sz="2400" b="1" dirty="0" err="1">
                <a:latin typeface="Arial" charset="0"/>
              </a:rPr>
              <a:t>Ядровская</a:t>
            </a:r>
            <a:r>
              <a:rPr lang="ru-RU" sz="2400" b="1" dirty="0">
                <a:latin typeface="Arial" charset="0"/>
              </a:rPr>
              <a:t>. — </a:t>
            </a:r>
            <a:r>
              <a:rPr lang="ru-RU" sz="2400" b="1" dirty="0" smtClean="0">
                <a:latin typeface="Arial" charset="0"/>
              </a:rPr>
              <a:t>Второе издание, </a:t>
            </a:r>
            <a:r>
              <a:rPr lang="ru-RU" sz="2400" b="1" dirty="0">
                <a:latin typeface="Arial" charset="0"/>
              </a:rPr>
              <a:t>исправленное и дополненное. — Москва : </a:t>
            </a:r>
            <a:r>
              <a:rPr lang="ru-RU" sz="2400" b="1" dirty="0" err="1">
                <a:latin typeface="Arial" charset="0"/>
              </a:rPr>
              <a:t>Юрайт</a:t>
            </a:r>
            <a:r>
              <a:rPr lang="ru-RU" sz="2400" b="1" dirty="0">
                <a:latin typeface="Arial" charset="0"/>
              </a:rPr>
              <a:t>, 2019. — 236 с. — (Образовательный процесс).</a:t>
            </a:r>
            <a:endParaRPr lang="ru-RU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4467" y="4396771"/>
            <a:ext cx="80531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b="1" dirty="0">
                <a:solidFill>
                  <a:srgbClr val="7030A0"/>
                </a:solidFill>
                <a:latin typeface="Arial" panose="020B0604020202020204" pitchFamily="34" charset="0"/>
              </a:rPr>
              <a:t>Область выходных данных: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</a:rPr>
              <a:t>Место издания (город); Место издания (если два)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</a:rPr>
              <a:t>Издательство (чаще, без слова «издательство», если не является неотъемлемой частью). Название издательства без кавычек, если перед ним нет слова «Издательство».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</a:rPr>
              <a:t>Год издания (может быть неточным)</a:t>
            </a: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059832" y="2708920"/>
            <a:ext cx="3096344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6134144" y="2706286"/>
            <a:ext cx="47019" cy="2162874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348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404813"/>
            <a:ext cx="8640762" cy="792162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Области описания</a:t>
            </a:r>
          </a:p>
        </p:txBody>
      </p:sp>
      <p:sp>
        <p:nvSpPr>
          <p:cNvPr id="286726" name="Rectangle 6"/>
          <p:cNvSpPr>
            <a:spLocks noChangeArrowheads="1"/>
          </p:cNvSpPr>
          <p:nvPr/>
        </p:nvSpPr>
        <p:spPr bwMode="auto">
          <a:xfrm>
            <a:off x="323850" y="1196975"/>
            <a:ext cx="84804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err="1">
                <a:latin typeface="Arial" charset="0"/>
              </a:rPr>
              <a:t>Ядровская</a:t>
            </a:r>
            <a:r>
              <a:rPr lang="ru-RU" sz="2400" b="1" dirty="0">
                <a:latin typeface="Arial" charset="0"/>
              </a:rPr>
              <a:t> Е. Р. Методика преподавания литературы: уроки в основной школе : учебное пособие для вузов / Е. Р. </a:t>
            </a:r>
            <a:r>
              <a:rPr lang="ru-RU" sz="2400" b="1" dirty="0" err="1">
                <a:latin typeface="Arial" charset="0"/>
              </a:rPr>
              <a:t>Ядровская</a:t>
            </a:r>
            <a:r>
              <a:rPr lang="ru-RU" sz="2400" b="1" dirty="0">
                <a:latin typeface="Arial" charset="0"/>
              </a:rPr>
              <a:t>. — </a:t>
            </a:r>
            <a:r>
              <a:rPr lang="ru-RU" sz="2400" b="1" dirty="0" smtClean="0">
                <a:latin typeface="Arial" charset="0"/>
              </a:rPr>
              <a:t>Второе издание, </a:t>
            </a:r>
            <a:r>
              <a:rPr lang="ru-RU" sz="2400" b="1" dirty="0">
                <a:latin typeface="Arial" charset="0"/>
              </a:rPr>
              <a:t>исправленное и дополненное. — Москва : </a:t>
            </a:r>
            <a:r>
              <a:rPr lang="ru-RU" sz="2400" b="1" dirty="0" err="1">
                <a:latin typeface="Arial" charset="0"/>
              </a:rPr>
              <a:t>Юрайт</a:t>
            </a:r>
            <a:r>
              <a:rPr lang="ru-RU" sz="2400" b="1" dirty="0">
                <a:latin typeface="Arial" charset="0"/>
              </a:rPr>
              <a:t>, 2019. — 236 с. — (Образовательный процесс).</a:t>
            </a:r>
            <a:endParaRPr lang="ru-RU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467" y="4396771"/>
            <a:ext cx="80531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Область </a:t>
            </a:r>
            <a:r>
              <a:rPr lang="ru-RU" alt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количественной характеристики: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dirty="0" smtClean="0">
                <a:latin typeface="Arial" panose="020B0604020202020204" pitchFamily="34" charset="0"/>
              </a:rPr>
              <a:t>Количество страниц (листов)</a:t>
            </a:r>
            <a:r>
              <a:rPr lang="ru-RU" altLang="ru-RU" b="1" dirty="0" smtClean="0">
                <a:latin typeface="Arial" panose="020B0604020202020204" pitchFamily="34" charset="0"/>
              </a:rPr>
              <a:t> : </a:t>
            </a:r>
            <a:r>
              <a:rPr lang="ru-RU" altLang="ru-RU" dirty="0" smtClean="0">
                <a:latin typeface="Arial" panose="020B0604020202020204" pitchFamily="34" charset="0"/>
              </a:rPr>
              <a:t>иллюстрации, таблицы, схемы, карты и т.п.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dirty="0" smtClean="0">
                <a:latin typeface="Arial" panose="020B0604020202020204" pitchFamily="34" charset="0"/>
              </a:rPr>
              <a:t>Специфические сведения о носителе (1 диск, 1 кассета, 1 микрофильм </a:t>
            </a:r>
            <a:r>
              <a:rPr lang="ru-RU" altLang="ru-RU" dirty="0" err="1" smtClean="0">
                <a:latin typeface="Arial" panose="020B0604020202020204" pitchFamily="34" charset="0"/>
              </a:rPr>
              <a:t>и.т.п</a:t>
            </a:r>
            <a:r>
              <a:rPr lang="ru-RU" altLang="ru-RU" dirty="0" smtClean="0">
                <a:latin typeface="Arial" panose="020B0604020202020204" pitchFamily="34" charset="0"/>
              </a:rPr>
              <a:t>.)</a:t>
            </a:r>
          </a:p>
          <a:p>
            <a:pPr eaLnBrk="1" hangingPunct="1"/>
            <a:endParaRPr lang="ru-RU" altLang="ru-RU" dirty="0" smtClean="0">
              <a:latin typeface="Arial" panose="020B0604020202020204" pitchFamily="34" charset="0"/>
            </a:endParaRPr>
          </a:p>
          <a:p>
            <a:pPr eaLnBrk="1" hangingPunct="1"/>
            <a:endParaRPr lang="ru-RU" alt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6732240" y="2780928"/>
            <a:ext cx="8636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endParaRPr lang="ru-RU"/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 flipH="1">
            <a:off x="4860031" y="2808906"/>
            <a:ext cx="1803375" cy="1412182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709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404813"/>
            <a:ext cx="8640762" cy="792162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Области описания</a:t>
            </a:r>
          </a:p>
        </p:txBody>
      </p:sp>
      <p:sp>
        <p:nvSpPr>
          <p:cNvPr id="286726" name="Rectangle 6"/>
          <p:cNvSpPr>
            <a:spLocks noChangeArrowheads="1"/>
          </p:cNvSpPr>
          <p:nvPr/>
        </p:nvSpPr>
        <p:spPr bwMode="auto">
          <a:xfrm>
            <a:off x="323850" y="1196975"/>
            <a:ext cx="84804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err="1">
                <a:latin typeface="Arial" charset="0"/>
              </a:rPr>
              <a:t>Ядровская</a:t>
            </a:r>
            <a:r>
              <a:rPr lang="ru-RU" sz="2400" b="1" dirty="0">
                <a:latin typeface="Arial" charset="0"/>
              </a:rPr>
              <a:t> Е. Р. Методика преподавания литературы: уроки в основной школе : учебное пособие для вузов / Е. Р. </a:t>
            </a:r>
            <a:r>
              <a:rPr lang="ru-RU" sz="2400" b="1" dirty="0" err="1">
                <a:latin typeface="Arial" charset="0"/>
              </a:rPr>
              <a:t>Ядровская</a:t>
            </a:r>
            <a:r>
              <a:rPr lang="ru-RU" sz="2400" b="1" dirty="0">
                <a:latin typeface="Arial" charset="0"/>
              </a:rPr>
              <a:t>. — </a:t>
            </a:r>
            <a:r>
              <a:rPr lang="ru-RU" sz="2400" b="1" dirty="0" smtClean="0">
                <a:latin typeface="Arial" charset="0"/>
              </a:rPr>
              <a:t>Второе издание, </a:t>
            </a:r>
            <a:r>
              <a:rPr lang="ru-RU" sz="2400" b="1" dirty="0">
                <a:latin typeface="Arial" charset="0"/>
              </a:rPr>
              <a:t>исправленное и дополненное. — Москва : </a:t>
            </a:r>
            <a:r>
              <a:rPr lang="ru-RU" sz="2400" b="1" dirty="0" err="1">
                <a:latin typeface="Arial" charset="0"/>
              </a:rPr>
              <a:t>Юрайт</a:t>
            </a:r>
            <a:r>
              <a:rPr lang="ru-RU" sz="2400" b="1" dirty="0">
                <a:latin typeface="Arial" charset="0"/>
              </a:rPr>
              <a:t>, 2019. — 236 с. — (Образовательный процесс).</a:t>
            </a:r>
            <a:endParaRPr lang="ru-RU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467" y="4396771"/>
            <a:ext cx="80531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Область серии: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dirty="0" smtClean="0">
                <a:latin typeface="Arial" panose="020B0604020202020204" pitchFamily="34" charset="0"/>
              </a:rPr>
              <a:t>Название серии (без кавычек, если нет слова «Серия» перед названием)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dirty="0" smtClean="0">
                <a:latin typeface="Arial" panose="020B0604020202020204" pitchFamily="34" charset="0"/>
              </a:rPr>
              <a:t>Номер выпуска в серии (</a:t>
            </a:r>
            <a:r>
              <a:rPr lang="en-US" altLang="ru-RU" dirty="0" err="1" smtClean="0">
                <a:latin typeface="Arial" panose="020B0604020202020204" pitchFamily="34" charset="0"/>
              </a:rPr>
              <a:t>Disciplinae</a:t>
            </a:r>
            <a:r>
              <a:rPr lang="ru-RU" altLang="ru-RU" dirty="0" smtClean="0">
                <a:latin typeface="Arial" panose="020B0604020202020204" pitchFamily="34" charset="0"/>
              </a:rPr>
              <a:t>; Выпуск 20)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ru-RU" altLang="ru-RU" dirty="0" smtClean="0">
              <a:latin typeface="Arial" panose="020B0604020202020204" pitchFamily="34" charset="0"/>
            </a:endParaRPr>
          </a:p>
          <a:p>
            <a:pPr eaLnBrk="1" hangingPunct="1"/>
            <a:endParaRPr lang="ru-RU" altLang="ru-RU" dirty="0" smtClean="0">
              <a:latin typeface="Arial" panose="020B0604020202020204" pitchFamily="34" charset="0"/>
            </a:endParaRPr>
          </a:p>
          <a:p>
            <a:pPr eaLnBrk="1" hangingPunct="1"/>
            <a:endParaRPr lang="ru-RU" alt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547881" y="3239642"/>
            <a:ext cx="0" cy="1157129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wrap="none"/>
          <a:lstStyle/>
          <a:p>
            <a:endParaRPr lang="ru-RU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467544" y="3099020"/>
            <a:ext cx="4176464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57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25265764"/>
              </p:ext>
            </p:extLst>
          </p:nvPr>
        </p:nvGraphicFramePr>
        <p:xfrm>
          <a:off x="1187624" y="1700808"/>
          <a:ext cx="6864424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404813"/>
            <a:ext cx="8640762" cy="792162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chemeClr val="tx2"/>
                </a:solidFill>
                <a:latin typeface="Arial" panose="020B0604020202020204" pitchFamily="34" charset="0"/>
              </a:rPr>
              <a:t>Один автор</a:t>
            </a:r>
          </a:p>
        </p:txBody>
      </p:sp>
      <p:sp>
        <p:nvSpPr>
          <p:cNvPr id="286726" name="Rectangle 6"/>
          <p:cNvSpPr>
            <a:spLocks noChangeArrowheads="1"/>
          </p:cNvSpPr>
          <p:nvPr/>
        </p:nvSpPr>
        <p:spPr bwMode="auto">
          <a:xfrm>
            <a:off x="323850" y="1196975"/>
            <a:ext cx="84804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hlink"/>
                </a:solidFill>
                <a:latin typeface="Arial" charset="0"/>
              </a:rPr>
              <a:t>Фамилия И. О. Заглавие книги </a:t>
            </a:r>
            <a:r>
              <a:rPr lang="ru-RU" sz="2400" b="1" dirty="0" smtClean="0">
                <a:solidFill>
                  <a:schemeClr val="hlink"/>
                </a:solidFill>
                <a:latin typeface="Arial" charset="0"/>
              </a:rPr>
              <a:t>: </a:t>
            </a:r>
            <a:r>
              <a:rPr lang="ru-RU" sz="2400" b="1" dirty="0">
                <a:solidFill>
                  <a:schemeClr val="hlink"/>
                </a:solidFill>
                <a:latin typeface="Arial" charset="0"/>
              </a:rPr>
              <a:t>продолжение заглавия 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/</a:t>
            </a:r>
            <a:r>
              <a:rPr lang="ru-RU" sz="2400" b="1" dirty="0">
                <a:solidFill>
                  <a:schemeClr val="hlink"/>
                </a:solidFill>
                <a:latin typeface="Arial" charset="0"/>
              </a:rPr>
              <a:t> И. О. Фамилия; данные о редакторе и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/</a:t>
            </a:r>
            <a:r>
              <a:rPr lang="ru-RU" sz="2400" b="1" dirty="0">
                <a:solidFill>
                  <a:schemeClr val="hlink"/>
                </a:solidFill>
                <a:latin typeface="Arial" charset="0"/>
              </a:rPr>
              <a:t>или учреждении. – </a:t>
            </a:r>
            <a:r>
              <a:rPr lang="ru-RU" sz="2400" b="1" dirty="0" smtClean="0">
                <a:solidFill>
                  <a:schemeClr val="hlink"/>
                </a:solidFill>
                <a:latin typeface="Arial" charset="0"/>
              </a:rPr>
              <a:t>Сведения </a:t>
            </a:r>
            <a:r>
              <a:rPr lang="ru-RU" sz="2400" b="1" dirty="0">
                <a:solidFill>
                  <a:schemeClr val="hlink"/>
                </a:solidFill>
                <a:latin typeface="Arial" charset="0"/>
              </a:rPr>
              <a:t>об издании. – Город: Издательство, год. – </a:t>
            </a:r>
            <a:r>
              <a:rPr lang="ru-RU" sz="2400" b="1" dirty="0" smtClean="0">
                <a:solidFill>
                  <a:schemeClr val="hlink"/>
                </a:solidFill>
                <a:latin typeface="Arial" charset="0"/>
              </a:rPr>
              <a:t>количество </a:t>
            </a:r>
            <a:r>
              <a:rPr lang="ru-RU" sz="2400" b="1" dirty="0">
                <a:solidFill>
                  <a:schemeClr val="hlink"/>
                </a:solidFill>
                <a:latin typeface="Arial" charset="0"/>
              </a:rPr>
              <a:t>страниц: иллюстрации. – (Серия, если она есть).</a:t>
            </a:r>
          </a:p>
          <a:p>
            <a:pPr>
              <a:defRPr/>
            </a:pPr>
            <a:endParaRPr lang="ru-RU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ru-RU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ru-RU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2700" y="3573016"/>
            <a:ext cx="85497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err="1">
                <a:latin typeface="Arial" charset="0"/>
              </a:rPr>
              <a:t>Ядровская</a:t>
            </a:r>
            <a:r>
              <a:rPr lang="ru-RU" sz="2400" b="1" dirty="0">
                <a:latin typeface="Arial" charset="0"/>
              </a:rPr>
              <a:t> Е. Р. Методика преподавания литературы: уроки в основной школе : учебное пособие для вузов / Е. Р. </a:t>
            </a:r>
            <a:r>
              <a:rPr lang="ru-RU" sz="2400" b="1" dirty="0" err="1">
                <a:latin typeface="Arial" charset="0"/>
              </a:rPr>
              <a:t>Ядровская</a:t>
            </a:r>
            <a:r>
              <a:rPr lang="ru-RU" sz="2400" b="1" dirty="0">
                <a:latin typeface="Arial" charset="0"/>
              </a:rPr>
              <a:t>. — </a:t>
            </a:r>
            <a:r>
              <a:rPr lang="ru-RU" sz="2400" b="1" dirty="0" smtClean="0">
                <a:latin typeface="Arial" charset="0"/>
              </a:rPr>
              <a:t>Второе издание, </a:t>
            </a:r>
            <a:r>
              <a:rPr lang="ru-RU" sz="2400" b="1" dirty="0">
                <a:latin typeface="Arial" charset="0"/>
              </a:rPr>
              <a:t>исправленное и дополненное. — Москва : </a:t>
            </a:r>
            <a:r>
              <a:rPr lang="ru-RU" sz="2400" b="1" dirty="0" err="1">
                <a:latin typeface="Arial" charset="0"/>
              </a:rPr>
              <a:t>Юрайт</a:t>
            </a:r>
            <a:r>
              <a:rPr lang="ru-RU" sz="2400" b="1" dirty="0">
                <a:latin typeface="Arial" charset="0"/>
              </a:rPr>
              <a:t>, 2019. — 236 с. — (Образовательный процесс).</a:t>
            </a:r>
            <a:endParaRPr lang="ru-RU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158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46138" y="-17463"/>
            <a:ext cx="7772400" cy="1143001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chemeClr val="tx2"/>
                </a:solidFill>
                <a:latin typeface="Arial" panose="020B0604020202020204" pitchFamily="34" charset="0"/>
              </a:rPr>
              <a:t>Два или три автора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36538" y="1412875"/>
            <a:ext cx="89900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Фамилия И. О. Заглавие книги </a:t>
            </a:r>
            <a:r>
              <a:rPr lang="ru-RU" altLang="ru-RU" sz="24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endParaRPr lang="ru-RU" altLang="ru-RU" sz="24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: продолжение заглавия </a:t>
            </a:r>
            <a:r>
              <a:rPr lang="en-US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/</a:t>
            </a:r>
            <a:r>
              <a:rPr lang="ru-RU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 И. О. Фамилия, И. О. Фамилия,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И. О. Фамилия; данные о редакторе и</a:t>
            </a:r>
            <a:r>
              <a:rPr lang="en-US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/</a:t>
            </a:r>
            <a:r>
              <a:rPr lang="ru-RU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или учреждении. –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Сведения </a:t>
            </a:r>
            <a:r>
              <a:rPr lang="ru-RU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об издании. – Город: Издательство: Другое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издательство, год. – количество страниц: иллюстрации.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– (Серия, если она есть).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261757" y="3905766"/>
            <a:ext cx="849719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Шегай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Н. 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 Работа 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системе управления обучением MOODLE : учебное 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пособие / 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Н. А. </a:t>
            </a:r>
            <a:r>
              <a:rPr lang="ru-RU" sz="2400" b="1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Шегай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О. И. </a:t>
            </a:r>
            <a:r>
              <a:rPr lang="ru-RU" sz="2400" b="1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Трубицина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 В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Елизарова; 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Российский государственный педагогический университет им. А. И. 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Герцена. - Санкт-Петербург : Издательство 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РГПУ им. А. И. Герцена, 2018. - 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991472"/>
              </p:ext>
            </p:extLst>
          </p:nvPr>
        </p:nvGraphicFramePr>
        <p:xfrm>
          <a:off x="251520" y="404664"/>
          <a:ext cx="8589640" cy="6153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chemeClr val="tx2"/>
                </a:solidFill>
                <a:latin typeface="Arial" panose="020B0604020202020204" pitchFamily="34" charset="0"/>
              </a:rPr>
              <a:t>Четыре автора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12725" y="1219200"/>
            <a:ext cx="899001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Заглавие книги </a:t>
            </a:r>
            <a:r>
              <a:rPr lang="ru-RU" altLang="ru-RU" sz="24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: </a:t>
            </a:r>
            <a:r>
              <a:rPr lang="ru-RU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продолжение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заглавия </a:t>
            </a:r>
            <a:r>
              <a:rPr lang="en-US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/</a:t>
            </a:r>
            <a:r>
              <a:rPr lang="ru-RU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 И. О. Фамилия, И. О. Фамилия, И. О. Фамилия,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И. О. Фамилия; данные о редакторе и</a:t>
            </a:r>
            <a:r>
              <a:rPr lang="en-US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/</a:t>
            </a:r>
            <a:r>
              <a:rPr lang="ru-RU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или учреждении. –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Сведения </a:t>
            </a:r>
            <a:r>
              <a:rPr lang="ru-RU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об издании. – Город: Издательство, год. –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количество страниц: иллюстрации. – (Серия, если она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есть).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ru-RU" altLang="ru-RU" sz="24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323850" y="4217383"/>
            <a:ext cx="84246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Arial" panose="020B0604020202020204" pitchFamily="34" charset="0"/>
              </a:rPr>
              <a:t>Устный перевод: сопровождение иностранной делегации : учебное пособие. Немецкий язык / Новикова Э. Ю., Махортова Т. Ю</a:t>
            </a:r>
            <a:r>
              <a:rPr lang="ru-RU" altLang="ru-RU" sz="2400" b="1" dirty="0" smtClean="0">
                <a:latin typeface="Arial" panose="020B0604020202020204" pitchFamily="34" charset="0"/>
              </a:rPr>
              <a:t>., </a:t>
            </a:r>
            <a:r>
              <a:rPr lang="ru-RU" altLang="ru-RU" sz="2400" b="1" dirty="0">
                <a:latin typeface="Arial" panose="020B0604020202020204" pitchFamily="34" charset="0"/>
              </a:rPr>
              <a:t>Митягина В. А</a:t>
            </a:r>
            <a:r>
              <a:rPr lang="ru-RU" altLang="ru-RU" sz="2400" b="1" dirty="0" smtClean="0">
                <a:latin typeface="Arial" panose="020B0604020202020204" pitchFamily="34" charset="0"/>
              </a:rPr>
              <a:t>., </a:t>
            </a:r>
            <a:r>
              <a:rPr lang="ru-RU" altLang="ru-RU" sz="2400" b="1" dirty="0">
                <a:latin typeface="Arial" panose="020B0604020202020204" pitchFamily="34" charset="0"/>
              </a:rPr>
              <a:t>Ковалевский Р. Л</a:t>
            </a:r>
            <a:r>
              <a:rPr lang="ru-RU" altLang="ru-RU" sz="2400" b="1" dirty="0" smtClean="0">
                <a:latin typeface="Arial" panose="020B0604020202020204" pitchFamily="34" charset="0"/>
              </a:rPr>
              <a:t>.. – Москва : </a:t>
            </a:r>
            <a:r>
              <a:rPr lang="ru-RU" altLang="ru-RU" sz="2400" b="1" dirty="0" err="1" smtClean="0">
                <a:latin typeface="Arial" panose="020B0604020202020204" pitchFamily="34" charset="0"/>
              </a:rPr>
              <a:t>Р.Валент</a:t>
            </a:r>
            <a:r>
              <a:rPr lang="ru-RU" altLang="ru-RU" sz="2400" b="1" dirty="0">
                <a:latin typeface="Arial" panose="020B0604020202020204" pitchFamily="34" charset="0"/>
              </a:rPr>
              <a:t>, 2018. – </a:t>
            </a:r>
            <a:r>
              <a:rPr lang="ru-RU" altLang="ru-RU" sz="2400" b="1" dirty="0" smtClean="0">
                <a:latin typeface="Arial" panose="020B0604020202020204" pitchFamily="34" charset="0"/>
              </a:rPr>
              <a:t>231 </a:t>
            </a:r>
            <a:r>
              <a:rPr lang="ru-RU" altLang="ru-RU" sz="2400" b="1" dirty="0">
                <a:latin typeface="Arial" panose="020B0604020202020204" pitchFamily="34" charset="0"/>
              </a:rPr>
              <a:t>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>
          <a:xfrm>
            <a:off x="565150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chemeClr val="tx2"/>
                </a:solidFill>
                <a:latin typeface="Arial" panose="020B0604020202020204" pitchFamily="34" charset="0"/>
              </a:rPr>
              <a:t>Более четырех авторов</a:t>
            </a:r>
          </a:p>
        </p:txBody>
      </p:sp>
      <p:sp>
        <p:nvSpPr>
          <p:cNvPr id="355333" name="Rectangle 5"/>
          <p:cNvSpPr>
            <a:spLocks noChangeArrowheads="1"/>
          </p:cNvSpPr>
          <p:nvPr/>
        </p:nvSpPr>
        <p:spPr bwMode="auto">
          <a:xfrm>
            <a:off x="323850" y="1341438"/>
            <a:ext cx="8712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chemeClr val="hlink"/>
                </a:solidFill>
                <a:latin typeface="Arial" charset="0"/>
              </a:rPr>
              <a:t>Заглавие книги </a:t>
            </a:r>
            <a:r>
              <a:rPr lang="ru-RU" sz="2400" b="1" dirty="0" smtClean="0">
                <a:solidFill>
                  <a:schemeClr val="hlink"/>
                </a:solidFill>
                <a:latin typeface="Arial" charset="0"/>
              </a:rPr>
              <a:t>: </a:t>
            </a:r>
            <a:r>
              <a:rPr lang="ru-RU" sz="2400" b="1" dirty="0">
                <a:solidFill>
                  <a:schemeClr val="hlink"/>
                </a:solidFill>
                <a:latin typeface="Arial" charset="0"/>
              </a:rPr>
              <a:t>продолжение заглавия 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/</a:t>
            </a:r>
            <a:r>
              <a:rPr lang="ru-RU" sz="2400" b="1" dirty="0">
                <a:solidFill>
                  <a:schemeClr val="hlink"/>
                </a:solidFill>
                <a:latin typeface="Arial" charset="0"/>
              </a:rPr>
              <a:t> И. О. Фамилия, И. О. Фамилия, И. О. Фамилия и др.; данные о редакторе и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/</a:t>
            </a:r>
            <a:r>
              <a:rPr lang="ru-RU" sz="2400" b="1" dirty="0">
                <a:solidFill>
                  <a:schemeClr val="hlink"/>
                </a:solidFill>
                <a:latin typeface="Arial" charset="0"/>
              </a:rPr>
              <a:t>или учреждении. – Город: Издательство, год. – количество страниц. – (Серия, если она есть).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endParaRPr lang="ru-RU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395288" y="35512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anose="02020603050405020304" pitchFamily="18" charset="0"/>
            </a:endParaRP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395288" y="3816817"/>
            <a:ext cx="849662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latin typeface="Arial" panose="020B0604020202020204" pitchFamily="34" charset="0"/>
              </a:rPr>
              <a:t>Хотите </a:t>
            </a:r>
            <a:r>
              <a:rPr lang="ru-RU" altLang="ru-RU" sz="2400" b="1" dirty="0">
                <a:latin typeface="Arial" panose="020B0604020202020204" pitchFamily="34" charset="0"/>
              </a:rPr>
              <a:t>говорить правильно? : учебное пособие для студентов-</a:t>
            </a:r>
            <a:r>
              <a:rPr lang="ru-RU" altLang="ru-RU" sz="2400" b="1" dirty="0" err="1">
                <a:latin typeface="Arial" panose="020B0604020202020204" pitchFamily="34" charset="0"/>
              </a:rPr>
              <a:t>нефилологов</a:t>
            </a:r>
            <a:r>
              <a:rPr lang="ru-RU" altLang="ru-RU" sz="2400" b="1" dirty="0">
                <a:latin typeface="Arial" panose="020B0604020202020204" pitchFamily="34" charset="0"/>
              </a:rPr>
              <a:t> 1 </a:t>
            </a:r>
            <a:r>
              <a:rPr lang="ru-RU" altLang="ru-RU" sz="2400" b="1" dirty="0" smtClean="0">
                <a:latin typeface="Arial" panose="020B0604020202020204" pitchFamily="34" charset="0"/>
              </a:rPr>
              <a:t>курса / авторы-составители</a:t>
            </a:r>
            <a:r>
              <a:rPr lang="ru-RU" altLang="ru-RU" sz="2400" b="1" dirty="0">
                <a:latin typeface="Arial" panose="020B0604020202020204" pitchFamily="34" charset="0"/>
              </a:rPr>
              <a:t>: В. А. </a:t>
            </a:r>
            <a:r>
              <a:rPr lang="ru-RU" altLang="ru-RU" sz="2400" b="1" dirty="0" err="1">
                <a:latin typeface="Arial" panose="020B0604020202020204" pitchFamily="34" charset="0"/>
              </a:rPr>
              <a:t>Ботин</a:t>
            </a:r>
            <a:r>
              <a:rPr lang="ru-RU" altLang="ru-RU" sz="2400" b="1" dirty="0">
                <a:latin typeface="Arial" panose="020B0604020202020204" pitchFamily="34" charset="0"/>
              </a:rPr>
              <a:t>, Т. С. </a:t>
            </a:r>
            <a:r>
              <a:rPr lang="ru-RU" altLang="ru-RU" sz="2400" b="1" dirty="0" err="1">
                <a:latin typeface="Arial" panose="020B0604020202020204" pitchFamily="34" charset="0"/>
              </a:rPr>
              <a:t>Вологова</a:t>
            </a:r>
            <a:r>
              <a:rPr lang="ru-RU" altLang="ru-RU" sz="2400" b="1" dirty="0">
                <a:latin typeface="Arial" panose="020B0604020202020204" pitchFamily="34" charset="0"/>
              </a:rPr>
              <a:t>, Е. О. </a:t>
            </a:r>
            <a:r>
              <a:rPr lang="ru-RU" altLang="ru-RU" sz="2400" b="1" dirty="0" err="1" smtClean="0">
                <a:latin typeface="Arial" panose="020B0604020202020204" pitchFamily="34" charset="0"/>
              </a:rPr>
              <a:t>Двинова</a:t>
            </a:r>
            <a:r>
              <a:rPr lang="ru-RU" altLang="ru-RU" sz="2400" b="1" dirty="0">
                <a:latin typeface="Arial" panose="020B0604020202020204" pitchFamily="34" charset="0"/>
              </a:rPr>
              <a:t> </a:t>
            </a:r>
            <a:r>
              <a:rPr lang="ru-RU" altLang="ru-RU" sz="2400" b="1" dirty="0" smtClean="0">
                <a:latin typeface="Arial" panose="020B0604020202020204" pitchFamily="34" charset="0"/>
              </a:rPr>
              <a:t>и другие. - Санкт-Петербург : ЛЕМА</a:t>
            </a:r>
            <a:r>
              <a:rPr lang="ru-RU" altLang="ru-RU" sz="2400" b="1" dirty="0">
                <a:latin typeface="Arial" panose="020B0604020202020204" pitchFamily="34" charset="0"/>
              </a:rPr>
              <a:t>, 2018. - 102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>
          <a:xfrm>
            <a:off x="565150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Другие роли, кроме авторов</a:t>
            </a:r>
          </a:p>
        </p:txBody>
      </p:sp>
      <p:sp>
        <p:nvSpPr>
          <p:cNvPr id="355333" name="Rectangle 5"/>
          <p:cNvSpPr>
            <a:spLocks noChangeArrowheads="1"/>
          </p:cNvSpPr>
          <p:nvPr/>
        </p:nvSpPr>
        <p:spPr bwMode="auto">
          <a:xfrm>
            <a:off x="323850" y="1341438"/>
            <a:ext cx="87122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chemeClr val="hlink"/>
                </a:solidFill>
                <a:latin typeface="Arial" charset="0"/>
              </a:rPr>
              <a:t>Заглавие книги </a:t>
            </a:r>
            <a:r>
              <a:rPr lang="ru-RU" sz="2400" b="1" dirty="0" smtClean="0">
                <a:solidFill>
                  <a:schemeClr val="hlink"/>
                </a:solidFill>
                <a:latin typeface="Arial" charset="0"/>
              </a:rPr>
              <a:t>: </a:t>
            </a:r>
            <a:r>
              <a:rPr lang="ru-RU" sz="2400" b="1" dirty="0">
                <a:solidFill>
                  <a:schemeClr val="hlink"/>
                </a:solidFill>
                <a:latin typeface="Arial" charset="0"/>
              </a:rPr>
              <a:t>продолжение заглавия 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/</a:t>
            </a:r>
            <a:r>
              <a:rPr lang="ru-RU" sz="2400" b="1" dirty="0">
                <a:solidFill>
                  <a:schemeClr val="hlink"/>
                </a:solidFill>
                <a:latin typeface="Arial" charset="0"/>
              </a:rPr>
              <a:t> И. О. Фамилия, И. О. Фамилия, И. О. Фамилия и др.; 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составитель, переводчик, иллюстратор, автор предисловия, редактор</a:t>
            </a:r>
            <a:r>
              <a:rPr lang="ru-RU" sz="2400" b="1" dirty="0" smtClean="0">
                <a:solidFill>
                  <a:schemeClr val="hlink"/>
                </a:solidFill>
                <a:latin typeface="Arial" charset="0"/>
              </a:rPr>
              <a:t>. </a:t>
            </a:r>
            <a:r>
              <a:rPr lang="ru-RU" sz="2400" b="1" dirty="0">
                <a:solidFill>
                  <a:schemeClr val="hlink"/>
                </a:solidFill>
                <a:latin typeface="Arial" charset="0"/>
              </a:rPr>
              <a:t>– </a:t>
            </a:r>
            <a:r>
              <a:rPr lang="ru-RU" sz="2400" b="1" dirty="0" smtClean="0">
                <a:solidFill>
                  <a:schemeClr val="hlink"/>
                </a:solidFill>
                <a:latin typeface="Arial" charset="0"/>
              </a:rPr>
              <a:t>Город : </a:t>
            </a:r>
            <a:r>
              <a:rPr lang="ru-RU" sz="2400" b="1" dirty="0">
                <a:solidFill>
                  <a:schemeClr val="hlink"/>
                </a:solidFill>
                <a:latin typeface="Arial" charset="0"/>
              </a:rPr>
              <a:t>Издательство, год. – количество страниц. – (Серия, если она есть).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endParaRPr lang="ru-RU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395288" y="35512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anose="02020603050405020304" pitchFamily="18" charset="0"/>
            </a:endParaRP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365402" y="3816817"/>
            <a:ext cx="849662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err="1">
                <a:latin typeface="Arial" panose="020B0604020202020204" pitchFamily="34" charset="0"/>
              </a:rPr>
              <a:t>Ландгребе</a:t>
            </a:r>
            <a:r>
              <a:rPr lang="ru-RU" altLang="ru-RU" sz="2400" b="1" dirty="0">
                <a:latin typeface="Arial" panose="020B0604020202020204" pitchFamily="34" charset="0"/>
              </a:rPr>
              <a:t> Л. Феноменология Эдмунда </a:t>
            </a:r>
            <a:r>
              <a:rPr lang="ru-RU" altLang="ru-RU" sz="2400" b="1" dirty="0" err="1" smtClean="0">
                <a:latin typeface="Arial" panose="020B0604020202020204" pitchFamily="34" charset="0"/>
              </a:rPr>
              <a:t>Гуссерля</a:t>
            </a:r>
            <a:r>
              <a:rPr lang="ru-RU" altLang="ru-RU" sz="2400" b="1" dirty="0" smtClean="0">
                <a:latin typeface="Arial" panose="020B0604020202020204" pitchFamily="34" charset="0"/>
              </a:rPr>
              <a:t> / Л. </a:t>
            </a:r>
            <a:r>
              <a:rPr lang="ru-RU" altLang="ru-RU" sz="2400" b="1" dirty="0" err="1" smtClean="0">
                <a:latin typeface="Arial" panose="020B0604020202020204" pitchFamily="34" charset="0"/>
              </a:rPr>
              <a:t>Ландгребе</a:t>
            </a:r>
            <a:r>
              <a:rPr lang="ru-RU" altLang="ru-RU" sz="2400" b="1" dirty="0" smtClean="0">
                <a:latin typeface="Arial" panose="020B0604020202020204" pitchFamily="34" charset="0"/>
              </a:rPr>
              <a:t> ; перевод </a:t>
            </a:r>
            <a:r>
              <a:rPr lang="ru-RU" altLang="ru-RU" sz="2400" b="1" dirty="0">
                <a:latin typeface="Arial" panose="020B0604020202020204" pitchFamily="34" charset="0"/>
              </a:rPr>
              <a:t>с немецкого и английского И. И. Докучаева, З. В. Фиалковского ; вступительная статья И. И. </a:t>
            </a:r>
            <a:r>
              <a:rPr lang="ru-RU" altLang="ru-RU" sz="2400" b="1" dirty="0" smtClean="0">
                <a:latin typeface="Arial" panose="020B0604020202020204" pitchFamily="34" charset="0"/>
              </a:rPr>
              <a:t>Докучаева. - Санкт-Петербург : Русский </a:t>
            </a:r>
            <a:r>
              <a:rPr lang="ru-RU" altLang="ru-RU" sz="2400" b="1" dirty="0" err="1">
                <a:latin typeface="Arial" panose="020B0604020202020204" pitchFamily="34" charset="0"/>
              </a:rPr>
              <a:t>Мiръ</a:t>
            </a:r>
            <a:r>
              <a:rPr lang="ru-RU" altLang="ru-RU" sz="2400" b="1" dirty="0">
                <a:latin typeface="Arial" panose="020B0604020202020204" pitchFamily="34" charset="0"/>
              </a:rPr>
              <a:t>, 2018. - 382 c.</a:t>
            </a:r>
          </a:p>
        </p:txBody>
      </p:sp>
    </p:spTree>
    <p:extLst>
      <p:ext uri="{BB962C8B-B14F-4D97-AF65-F5344CB8AC3E}">
        <p14:creationId xmlns:p14="http://schemas.microsoft.com/office/powerpoint/2010/main" val="113707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92163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chemeClr val="tx2"/>
                </a:solidFill>
                <a:latin typeface="Arial" panose="020B0604020202020204" pitchFamily="34" charset="0"/>
              </a:rPr>
              <a:t>С параллельным заглавием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432595" y="1303765"/>
            <a:ext cx="839311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err="1">
                <a:latin typeface="Arial" panose="020B0604020202020204" pitchFamily="34" charset="0"/>
              </a:rPr>
              <a:t>Милорадова</a:t>
            </a:r>
            <a:r>
              <a:rPr lang="ru-RU" altLang="ru-RU" sz="2400" b="1" dirty="0">
                <a:latin typeface="Arial" panose="020B0604020202020204" pitchFamily="34" charset="0"/>
              </a:rPr>
              <a:t> </a:t>
            </a:r>
            <a:r>
              <a:rPr lang="ru-RU" altLang="ru-RU" sz="2400" b="1" dirty="0" smtClean="0">
                <a:latin typeface="Arial" panose="020B0604020202020204" pitchFamily="34" charset="0"/>
              </a:rPr>
              <a:t>Н. Г. Управление </a:t>
            </a:r>
            <a:r>
              <a:rPr lang="ru-RU" altLang="ru-RU" sz="2400" b="1" dirty="0">
                <a:latin typeface="Arial" panose="020B0604020202020204" pitchFamily="34" charset="0"/>
              </a:rPr>
              <a:t>человеческим капиталом. Англо-русский словарь = </a:t>
            </a:r>
            <a:r>
              <a:rPr lang="es-ES_tradnl" altLang="ru-RU" sz="2400" b="1" dirty="0">
                <a:latin typeface="Arial" panose="020B0604020202020204" pitchFamily="34" charset="0"/>
              </a:rPr>
              <a:t>Management of Human Capital. English-Russian Dictionary : </a:t>
            </a:r>
            <a:r>
              <a:rPr lang="ru-RU" altLang="ru-RU" sz="2400" b="1" dirty="0" smtClean="0">
                <a:latin typeface="Arial" panose="020B0604020202020204" pitchFamily="34" charset="0"/>
              </a:rPr>
              <a:t>учебное </a:t>
            </a:r>
            <a:r>
              <a:rPr lang="ru-RU" altLang="ru-RU" sz="2400" b="1" dirty="0">
                <a:latin typeface="Arial" panose="020B0604020202020204" pitchFamily="34" charset="0"/>
              </a:rPr>
              <a:t>пособие / </a:t>
            </a:r>
            <a:r>
              <a:rPr lang="ru-RU" altLang="ru-RU" sz="2400" b="1" dirty="0" smtClean="0">
                <a:latin typeface="Arial" panose="020B0604020202020204" pitchFamily="34" charset="0"/>
              </a:rPr>
              <a:t>Н. Г. </a:t>
            </a:r>
            <a:r>
              <a:rPr lang="ru-RU" altLang="ru-RU" sz="2400" b="1" dirty="0" err="1" smtClean="0">
                <a:latin typeface="Arial" panose="020B0604020202020204" pitchFamily="34" charset="0"/>
              </a:rPr>
              <a:t>Милорадова</a:t>
            </a:r>
            <a:r>
              <a:rPr lang="ru-RU" altLang="ru-RU" sz="2400" b="1" dirty="0" smtClean="0">
                <a:latin typeface="Arial" panose="020B0604020202020204" pitchFamily="34" charset="0"/>
              </a:rPr>
              <a:t>, </a:t>
            </a:r>
            <a:r>
              <a:rPr lang="ru-RU" altLang="ru-RU" sz="2400" b="1" dirty="0">
                <a:latin typeface="Arial" panose="020B0604020202020204" pitchFamily="34" charset="0"/>
              </a:rPr>
              <a:t>М</a:t>
            </a:r>
            <a:r>
              <a:rPr lang="ru-RU" altLang="ru-RU" sz="2400" b="1" dirty="0" smtClean="0">
                <a:latin typeface="Arial" panose="020B0604020202020204" pitchFamily="34" charset="0"/>
              </a:rPr>
              <a:t>. Г</a:t>
            </a:r>
            <a:r>
              <a:rPr lang="ru-RU" altLang="ru-RU" sz="2400" b="1" dirty="0">
                <a:latin typeface="Arial" panose="020B0604020202020204" pitchFamily="34" charset="0"/>
              </a:rPr>
              <a:t>. </a:t>
            </a:r>
            <a:r>
              <a:rPr lang="ru-RU" altLang="ru-RU" sz="2400" b="1" dirty="0" smtClean="0">
                <a:latin typeface="Arial" panose="020B0604020202020204" pitchFamily="34" charset="0"/>
              </a:rPr>
              <a:t> Леонтьев. -</a:t>
            </a:r>
            <a:endParaRPr lang="ru-RU" altLang="ru-RU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latin typeface="Arial" panose="020B0604020202020204" pitchFamily="34" charset="0"/>
              </a:rPr>
              <a:t>Москва : Издательство </a:t>
            </a:r>
            <a:r>
              <a:rPr lang="ru-RU" altLang="ru-RU" sz="2400" b="1" dirty="0">
                <a:latin typeface="Arial" panose="020B0604020202020204" pitchFamily="34" charset="0"/>
              </a:rPr>
              <a:t>МИСИ-МГСУ, 2017. - 328 с. 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507220" y="4489077"/>
            <a:ext cx="82438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latin typeface="Arial" panose="020B0604020202020204" pitchFamily="34" charset="0"/>
              </a:rPr>
              <a:t>Хрестоматия по западной философии : учеб.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latin typeface="Arial" panose="020B0604020202020204" pitchFamily="34" charset="0"/>
              </a:rPr>
              <a:t>пособие / составитель Н. И. Фокина. – М.: Проспект, 2008. – 539 с. </a:t>
            </a:r>
            <a:endParaRPr lang="ru-RU" altLang="ru-RU" sz="2400" b="1" dirty="0">
              <a:latin typeface="Arial" panose="020B0604020202020204" pitchFamily="34" charset="0"/>
            </a:endParaRP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2498884" y="3573016"/>
            <a:ext cx="3757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На составителя</a:t>
            </a:r>
          </a:p>
        </p:txBody>
      </p:sp>
      <p:sp>
        <p:nvSpPr>
          <p:cNvPr id="26630" name="Line 8"/>
          <p:cNvSpPr>
            <a:spLocks noChangeShapeType="1"/>
          </p:cNvSpPr>
          <p:nvPr/>
        </p:nvSpPr>
        <p:spPr bwMode="auto">
          <a:xfrm>
            <a:off x="5930296" y="2121915"/>
            <a:ext cx="288454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>
            <a:off x="504032" y="2492896"/>
            <a:ext cx="626506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2123728" y="5301208"/>
            <a:ext cx="409502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6277944" y="2132856"/>
            <a:ext cx="216024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555625" y="115888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chemeClr val="tx2"/>
                </a:solidFill>
                <a:latin typeface="Arial" panose="020B0604020202020204" pitchFamily="34" charset="0"/>
              </a:rPr>
              <a:t>Сборник статей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395288" y="1124773"/>
            <a:ext cx="852328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16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Музыкально-компьютерные технологии : сборник </a:t>
            </a:r>
            <a:r>
              <a:rPr lang="ru-RU" sz="16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статей / составители </a:t>
            </a:r>
            <a:r>
              <a:rPr lang="ru-RU" sz="16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И. Б. Горбунова, А. А. Говорова ; научный редактор Г. Г. Белов ; </a:t>
            </a:r>
            <a:r>
              <a:rPr lang="ru-RU" sz="16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рецензенты : </a:t>
            </a:r>
            <a:r>
              <a:rPr lang="ru-RU" sz="16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 С. Климентова, В. П. </a:t>
            </a:r>
            <a:r>
              <a:rPr lang="ru-RU" sz="16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Сраджев</a:t>
            </a:r>
            <a:r>
              <a:rPr lang="ru-RU" sz="16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М. С. </a:t>
            </a:r>
            <a:r>
              <a:rPr lang="ru-RU" sz="16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Заливадный</a:t>
            </a:r>
            <a:r>
              <a:rPr lang="ru-RU" sz="16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Л. </a:t>
            </a:r>
            <a:r>
              <a:rPr lang="ru-RU" sz="16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Грювальд</a:t>
            </a:r>
            <a:r>
              <a:rPr lang="ru-RU" sz="16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И. Г. Алиева, С. В. Мезенцева, А. </a:t>
            </a:r>
            <a:r>
              <a:rPr lang="ru-RU" sz="1600" b="1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Камерис</a:t>
            </a:r>
            <a:r>
              <a:rPr lang="ru-RU" sz="16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; </a:t>
            </a:r>
            <a:r>
              <a:rPr lang="ru-RU" sz="16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Российский государственный педагогический университет им. А. И. Герцена, Санкт-Петербургская государственная консерватория им. Н. А. Римского-Корсакова. </a:t>
            </a:r>
            <a:r>
              <a:rPr lang="ru-RU" sz="16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Санкт-Петербург : Издательство </a:t>
            </a:r>
            <a:r>
              <a:rPr lang="ru-RU" sz="16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Российского государственного педагогического университета им. А. И. Герцена, 2019. - Выпуск 6 : Инклюзивное музыкальное образование. - 320 с.</a:t>
            </a:r>
            <a:endParaRPr lang="ru-RU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1692275" y="3429000"/>
            <a:ext cx="6061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  <a:latin typeface="Arial" panose="020B0604020202020204" pitchFamily="34" charset="0"/>
              </a:rPr>
              <a:t>Материалы конференции</a:t>
            </a: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323850" y="4025851"/>
            <a:ext cx="85947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</a:rPr>
              <a:t>Литература и театр. Вопросы историко-типологического изучения : материалы всероссийской научной конференции, Санкт-Петербург, 20 апреля 2019 </a:t>
            </a:r>
            <a:r>
              <a:rPr lang="ru-RU" altLang="ru-RU" sz="1800" b="1" dirty="0" smtClean="0">
                <a:latin typeface="Arial" panose="020B0604020202020204" pitchFamily="34" charset="0"/>
              </a:rPr>
              <a:t>года / ответственный </a:t>
            </a:r>
            <a:r>
              <a:rPr lang="ru-RU" altLang="ru-RU" sz="1800" b="1" dirty="0">
                <a:latin typeface="Arial" panose="020B0604020202020204" pitchFamily="34" charset="0"/>
              </a:rPr>
              <a:t>редактор Г. В. </a:t>
            </a:r>
            <a:r>
              <a:rPr lang="ru-RU" altLang="ru-RU" sz="1800" b="1" dirty="0" err="1">
                <a:latin typeface="Arial" panose="020B0604020202020204" pitchFamily="34" charset="0"/>
              </a:rPr>
              <a:t>Стадников</a:t>
            </a:r>
            <a:r>
              <a:rPr lang="ru-RU" altLang="ru-RU" sz="1800" b="1" dirty="0">
                <a:latin typeface="Arial" panose="020B0604020202020204" pitchFamily="34" charset="0"/>
              </a:rPr>
              <a:t> ; редколлегия : М. А. Матвеев, К. Ю. </a:t>
            </a:r>
            <a:r>
              <a:rPr lang="ru-RU" altLang="ru-RU" sz="1800" b="1" dirty="0" err="1">
                <a:latin typeface="Arial" panose="020B0604020202020204" pitchFamily="34" charset="0"/>
              </a:rPr>
              <a:t>Разумахина</a:t>
            </a:r>
            <a:r>
              <a:rPr lang="ru-RU" altLang="ru-RU" sz="1800" b="1" dirty="0">
                <a:latin typeface="Arial" panose="020B0604020202020204" pitchFamily="34" charset="0"/>
              </a:rPr>
              <a:t> ; рецензент А. А. </a:t>
            </a:r>
            <a:r>
              <a:rPr lang="ru-RU" altLang="ru-RU" sz="1800" b="1" dirty="0" err="1" smtClean="0">
                <a:latin typeface="Arial" panose="020B0604020202020204" pitchFamily="34" charset="0"/>
              </a:rPr>
              <a:t>Ахаян</a:t>
            </a:r>
            <a:r>
              <a:rPr lang="ru-RU" altLang="ru-RU" sz="1800" b="1" dirty="0" smtClean="0">
                <a:latin typeface="Arial" panose="020B0604020202020204" pitchFamily="34" charset="0"/>
              </a:rPr>
              <a:t> </a:t>
            </a:r>
            <a:r>
              <a:rPr lang="ru-RU" altLang="ru-RU" sz="1800" b="1" dirty="0">
                <a:latin typeface="Arial" panose="020B0604020202020204" pitchFamily="34" charset="0"/>
              </a:rPr>
              <a:t>; Российский государственный педагогический университет им. А. И. Герцена, филологический факультет, кафедра зарубежной литературы. 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</a:rPr>
              <a:t>Санкт-Петербург</a:t>
            </a:r>
            <a:r>
              <a:rPr lang="ru-RU" altLang="ru-RU" sz="1800" b="1" dirty="0" smtClean="0">
                <a:latin typeface="Arial" panose="020B0604020202020204" pitchFamily="34" charset="0"/>
              </a:rPr>
              <a:t>: без </a:t>
            </a:r>
            <a:r>
              <a:rPr lang="ru-RU" altLang="ru-RU" sz="1800" b="1" dirty="0">
                <a:latin typeface="Arial" panose="020B0604020202020204" pitchFamily="34" charset="0"/>
              </a:rPr>
              <a:t>издательства, 2019. - Выпуск 23 : Единство и национальное своеобразие в мировом литературном процессе. - 231 с.</a:t>
            </a:r>
          </a:p>
        </p:txBody>
      </p:sp>
      <p:sp>
        <p:nvSpPr>
          <p:cNvPr id="28680" name="Line 10"/>
          <p:cNvSpPr>
            <a:spLocks noChangeShapeType="1"/>
          </p:cNvSpPr>
          <p:nvPr/>
        </p:nvSpPr>
        <p:spPr bwMode="auto">
          <a:xfrm>
            <a:off x="395288" y="4725144"/>
            <a:ext cx="561687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8681" name="Line 11"/>
          <p:cNvSpPr>
            <a:spLocks noChangeShapeType="1"/>
          </p:cNvSpPr>
          <p:nvPr/>
        </p:nvSpPr>
        <p:spPr bwMode="auto">
          <a:xfrm flipV="1">
            <a:off x="6234907" y="4653136"/>
            <a:ext cx="2225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8683" name="Line 13"/>
          <p:cNvSpPr>
            <a:spLocks noChangeShapeType="1"/>
          </p:cNvSpPr>
          <p:nvPr/>
        </p:nvSpPr>
        <p:spPr bwMode="auto">
          <a:xfrm>
            <a:off x="4765675" y="1412776"/>
            <a:ext cx="146923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8684" name="Line 14"/>
          <p:cNvSpPr>
            <a:spLocks noChangeShapeType="1"/>
          </p:cNvSpPr>
          <p:nvPr/>
        </p:nvSpPr>
        <p:spPr bwMode="auto">
          <a:xfrm>
            <a:off x="395288" y="4941168"/>
            <a:ext cx="1944464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54596" y="4149080"/>
            <a:ext cx="86788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Виноградова А. П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Педагогические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условия преодоления профессиональных затруднений учителей в построении образовательного процесса в основной школе : автореферат диссертации на соискание ученой степени кандидата педагогических наук : специальность 13.00.01 - общая педагогика, история педагогики и образования : защищена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20.06.2018 /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А. П.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Виноградова ; научный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- доктор педагогических наук, профессор А. П.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Тряпицына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; Федеральное государственное бюджетное образовательное учреждение высшего образования "Российский государственный педагогический университет им. А. И. Герцена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". - Санкт-Петербург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2018. - 25 с.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8479" y="119272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Дуброва С. В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Геоэкологическое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зонирование территорий,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антропогенно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-модифицированных полигонами бытовых и промышленных отходов : диссертация на соискание ученой степени кандидата географических наук : специальность: 25.00.36 - геоэкология (Наука о Земле) : защищена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28.09.2018 /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С. В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 Дуброва ; научный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В. В.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Куриленко; Федеральное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государственное бюджетное образовательное учреждение высшего образования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«Санкт-Петербургский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университет». - Санкт-Петербург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2018. - 162 л.</a:t>
            </a:r>
          </a:p>
        </p:txBody>
      </p:sp>
      <p:sp>
        <p:nvSpPr>
          <p:cNvPr id="30733" name="Rectangle 3"/>
          <p:cNvSpPr>
            <a:spLocks noChangeArrowheads="1"/>
          </p:cNvSpPr>
          <p:nvPr/>
        </p:nvSpPr>
        <p:spPr bwMode="auto">
          <a:xfrm>
            <a:off x="685800" y="1196975"/>
            <a:ext cx="7540390" cy="95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55306095"/>
              </p:ext>
            </p:extLst>
          </p:nvPr>
        </p:nvGraphicFramePr>
        <p:xfrm>
          <a:off x="416821" y="3501044"/>
          <a:ext cx="8420100" cy="708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Схема 1"/>
          <p:cNvGraphicFramePr/>
          <p:nvPr/>
        </p:nvGraphicFramePr>
        <p:xfrm>
          <a:off x="323849" y="296863"/>
          <a:ext cx="8564563" cy="769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0727" name="Line 9"/>
          <p:cNvSpPr>
            <a:spLocks noChangeShapeType="1"/>
          </p:cNvSpPr>
          <p:nvPr/>
        </p:nvSpPr>
        <p:spPr bwMode="auto">
          <a:xfrm>
            <a:off x="468312" y="2636912"/>
            <a:ext cx="115136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 flipV="1">
            <a:off x="463755" y="2346882"/>
            <a:ext cx="7762436" cy="199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1259632" y="4941168"/>
            <a:ext cx="691276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>
            <a:off x="539552" y="5207131"/>
            <a:ext cx="763284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5076056" y="3429000"/>
            <a:ext cx="576064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454596" y="2060848"/>
            <a:ext cx="8572741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539552" y="5445224"/>
            <a:ext cx="496855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4164952" y="6442610"/>
            <a:ext cx="479055" cy="1479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9502" y="1997026"/>
            <a:ext cx="81089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Физическая карта мира : западное полушарие, восточное полушарие / составление, оформление, дизайн ООО «РУЗ Ко» ; картографическая основа – </a:t>
            </a:r>
            <a:r>
              <a:rPr lang="ru-RU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Росреестр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1:43 500 000. – Москва : РУЗ Ко , 2016. – 1 карта : цветная, текст, иллюстрации.</a:t>
            </a:r>
            <a:endParaRPr lang="ru-RU" altLang="ru-RU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406400" y="620713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9" name="Rectangle 8"/>
          <p:cNvSpPr>
            <a:spLocks noChangeArrowheads="1"/>
          </p:cNvSpPr>
          <p:nvPr/>
        </p:nvSpPr>
        <p:spPr bwMode="auto">
          <a:xfrm>
            <a:off x="0" y="5345113"/>
            <a:ext cx="481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3" name="Line 13"/>
          <p:cNvSpPr>
            <a:spLocks noChangeShapeType="1"/>
          </p:cNvSpPr>
          <p:nvPr/>
        </p:nvSpPr>
        <p:spPr bwMode="auto">
          <a:xfrm>
            <a:off x="2699793" y="3501008"/>
            <a:ext cx="180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755576" y="4004185"/>
            <a:ext cx="576064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74650" y="1984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2981" name="Rectangle 5"/>
          <p:cNvSpPr>
            <a:spLocks noChangeArrowheads="1"/>
          </p:cNvSpPr>
          <p:nvPr/>
        </p:nvSpPr>
        <p:spPr bwMode="auto">
          <a:xfrm>
            <a:off x="179388" y="17954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endParaRPr lang="ru-RU" sz="2200" b="1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82982" name="Rectangle 6"/>
          <p:cNvSpPr>
            <a:spLocks noChangeArrowheads="1"/>
          </p:cNvSpPr>
          <p:nvPr/>
        </p:nvSpPr>
        <p:spPr bwMode="auto">
          <a:xfrm>
            <a:off x="203200" y="3162300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ru-RU" sz="22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916238" y="1341438"/>
          <a:ext cx="3527425" cy="528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0" y="2060848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Полный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курс испанского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языка: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учебное пособие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Гонсалес Р. А., Алимова Р. Р.,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Муриас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Р.,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Берруэта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., текст читают: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Р.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Муриас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М.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Берруэта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Москва :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Lingua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2015. – 1 электронный оптический диск (CD-ROM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 – Заглавие с титульного экрана.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V="1">
            <a:off x="683568" y="3375819"/>
            <a:ext cx="8064896" cy="846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9524" y="4005064"/>
            <a:ext cx="830496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Глухова Ю. Н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Faire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fete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ru-RU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видеоприложение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Глухова Ю. Н., Панфилова К. Е., </a:t>
            </a:r>
            <a:r>
              <a:rPr lang="ru-RU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Бандикян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В. С.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 : Люмьер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электронный оптический диск (DVD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– Заглавие с вкладыша контейнера.</a:t>
            </a:r>
          </a:p>
          <a:p>
            <a:endParaRPr lang="ru-RU" sz="2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Заглавие с этикетки диска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 flipV="1">
            <a:off x="5940152" y="5157192"/>
            <a:ext cx="2304256" cy="846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 flipV="1">
            <a:off x="779557" y="5525700"/>
            <a:ext cx="7464851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 flipV="1">
            <a:off x="779557" y="5949280"/>
            <a:ext cx="1704211" cy="846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35360" y="404664"/>
          <a:ext cx="8151440" cy="889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3177" y="1447800"/>
            <a:ext cx="845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Электронная библиотека: библиотека диссертаций : сайт / Российская государственная библиотека. – Москва : РГБ,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2003. – URL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: http://diss.rsl.ru/?lang=ru (дата обращения: 01.01.2021). – Режим доступа: для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зарегистрированных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читателей РГБ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4609" y="3861048"/>
            <a:ext cx="84567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Правительство Российской Федерации : официальный сайт. – Москва. – Обновляется в течение суток. –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URL :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http://government.ru (дата обращения: 01.01.2021). 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2699792" y="2564904"/>
            <a:ext cx="5736659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539551" y="2996952"/>
            <a:ext cx="78969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539551" y="3386792"/>
            <a:ext cx="5472609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292081" y="4645878"/>
            <a:ext cx="2304256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467545" y="5013176"/>
            <a:ext cx="216024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2" name="Rectangle 4"/>
          <p:cNvSpPr>
            <a:spLocks noChangeArrowheads="1"/>
          </p:cNvSpPr>
          <p:nvPr/>
        </p:nvSpPr>
        <p:spPr bwMode="auto">
          <a:xfrm>
            <a:off x="1116013" y="3573463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ru-RU" sz="2400" b="1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467544" y="260350"/>
          <a:ext cx="8208912" cy="648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1174" name="Rectangle 6"/>
          <p:cNvSpPr>
            <a:spLocks noChangeArrowheads="1"/>
          </p:cNvSpPr>
          <p:nvPr/>
        </p:nvSpPr>
        <p:spPr bwMode="auto">
          <a:xfrm>
            <a:off x="1042988" y="1700213"/>
            <a:ext cx="734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ru-RU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7109" name="Rectangle 7"/>
          <p:cNvSpPr>
            <a:spLocks noChangeArrowheads="1"/>
          </p:cNvSpPr>
          <p:nvPr/>
        </p:nvSpPr>
        <p:spPr bwMode="auto">
          <a:xfrm>
            <a:off x="323850" y="1700213"/>
            <a:ext cx="8820150" cy="396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З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аголовок (если 1,2,3 автора)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З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аглавие статьи (главы, раздела,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составной части документа)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п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родолжение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заглавия </a:t>
            </a:r>
            <a:r>
              <a:rPr lang="en-US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/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И. О. Фамилия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И. О. Фамилия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И. О. Фамилия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;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п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убликатор</a:t>
            </a:r>
            <a:r>
              <a:rPr lang="ru-RU" altLang="ru-RU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;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п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ереводчик </a:t>
            </a:r>
            <a:r>
              <a:rPr lang="en-US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//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Н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азвание источника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900" b="1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(журнала, </a:t>
            </a:r>
            <a:r>
              <a:rPr lang="ru-RU" altLang="ru-RU" sz="2000" b="1" dirty="0" err="1">
                <a:solidFill>
                  <a:srgbClr val="0000CC"/>
                </a:solidFill>
                <a:latin typeface="Arial" panose="020B0604020202020204" pitchFamily="34" charset="0"/>
              </a:rPr>
              <a:t>газеты,сборника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статей, материалов конференции,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900" b="1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коллективной монографии, электронного периодического издания)</a:t>
            </a:r>
            <a:r>
              <a:rPr lang="en-US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dirty="0" smtClean="0"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ru-RU" altLang="ru-RU" sz="2000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п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родолжение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заглавия 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/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У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чреждение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–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Г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ород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год издания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. –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Н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омер,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том, выпуск часть,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§</a:t>
            </a:r>
            <a:r>
              <a:rPr lang="it-IT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,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раздел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Н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азвание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. –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С.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(количественная характеристика)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8918" name="Rectangle 12"/>
          <p:cNvSpPr>
            <a:spLocks noChangeArrowheads="1"/>
          </p:cNvSpPr>
          <p:nvPr/>
        </p:nvSpPr>
        <p:spPr bwMode="auto">
          <a:xfrm>
            <a:off x="2124075" y="1052513"/>
            <a:ext cx="4679950" cy="5286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dirty="0">
                <a:solidFill>
                  <a:srgbClr val="000000"/>
                </a:solidFill>
              </a:rPr>
              <a:t>Описание части документа</a:t>
            </a:r>
          </a:p>
        </p:txBody>
      </p:sp>
      <p:sp>
        <p:nvSpPr>
          <p:cNvPr id="47111" name="Line 13"/>
          <p:cNvSpPr>
            <a:spLocks noChangeShapeType="1"/>
          </p:cNvSpPr>
          <p:nvPr/>
        </p:nvSpPr>
        <p:spPr bwMode="auto">
          <a:xfrm>
            <a:off x="250825" y="5229225"/>
            <a:ext cx="273685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7112" name="Line 14"/>
          <p:cNvSpPr>
            <a:spLocks noChangeShapeType="1"/>
          </p:cNvSpPr>
          <p:nvPr/>
        </p:nvSpPr>
        <p:spPr bwMode="auto">
          <a:xfrm>
            <a:off x="250825" y="5229225"/>
            <a:ext cx="0" cy="10795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7113" name="Rectangle 15"/>
          <p:cNvSpPr>
            <a:spLocks noChangeArrowheads="1"/>
          </p:cNvSpPr>
          <p:nvPr/>
        </p:nvSpPr>
        <p:spPr bwMode="auto">
          <a:xfrm>
            <a:off x="323850" y="5949950"/>
            <a:ext cx="78182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920000"/>
                </a:solidFill>
                <a:latin typeface="Arial" panose="020B0604020202020204" pitchFamily="34" charset="0"/>
              </a:rPr>
              <a:t>В аналитическом описании издательство не </a:t>
            </a:r>
            <a:r>
              <a:rPr lang="ru-RU" altLang="ru-RU" sz="2000" b="1" dirty="0" smtClean="0">
                <a:solidFill>
                  <a:srgbClr val="920000"/>
                </a:solidFill>
                <a:latin typeface="Arial" panose="020B0604020202020204" pitchFamily="34" charset="0"/>
              </a:rPr>
              <a:t>указывается!!!</a:t>
            </a:r>
            <a:endParaRPr lang="ru-RU" altLang="ru-RU" sz="2000" b="1" dirty="0">
              <a:solidFill>
                <a:srgbClr val="920000"/>
              </a:solidFill>
              <a:latin typeface="Arial" panose="020B0604020202020204" pitchFamily="34" charset="0"/>
            </a:endParaRPr>
          </a:p>
        </p:txBody>
      </p:sp>
      <p:sp>
        <p:nvSpPr>
          <p:cNvPr id="47114" name="Line 16"/>
          <p:cNvSpPr>
            <a:spLocks noChangeShapeType="1"/>
          </p:cNvSpPr>
          <p:nvPr/>
        </p:nvSpPr>
        <p:spPr bwMode="auto">
          <a:xfrm>
            <a:off x="395288" y="6308725"/>
            <a:ext cx="7632700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1520" y="404664"/>
          <a:ext cx="8589640" cy="6153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77072"/>
            <a:ext cx="8352928" cy="1516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8313" y="188913"/>
          <a:ext cx="8229600" cy="936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0391" name="Rectangle 7"/>
          <p:cNvSpPr>
            <a:spLocks noChangeArrowheads="1"/>
          </p:cNvSpPr>
          <p:nvPr/>
        </p:nvSpPr>
        <p:spPr bwMode="auto">
          <a:xfrm>
            <a:off x="395288" y="509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ru-RU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288" y="6021288"/>
            <a:ext cx="8515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№2 </a:t>
            </a:r>
            <a:r>
              <a:rPr lang="ru-RU" sz="3200" b="1" dirty="0" smtClean="0">
                <a:solidFill>
                  <a:srgbClr val="FF0000"/>
                </a:solidFill>
              </a:rPr>
              <a:t>(24)		  </a:t>
            </a:r>
            <a:r>
              <a:rPr lang="ru-RU" sz="2800" b="1" dirty="0" smtClean="0">
                <a:solidFill>
                  <a:srgbClr val="FF0000"/>
                </a:solidFill>
              </a:rPr>
              <a:t>сквозная нумерация журналов</a:t>
            </a:r>
            <a:endParaRPr lang="ru-RU" sz="2800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051720" y="6313675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87363" y="1412776"/>
            <a:ext cx="824103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Лаптев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В. В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Интеграция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современном образовании : проблема взаимосвязи дидактики и методики обучения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Лаптев Владимир Валентинович, Писарева Светлана Анатольевна,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Тряпицына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Алла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Прокофьевна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Известия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Российского государственного педагогического университета имени А. И.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Герцена.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- Санкт-Петербург, 2019. -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192. - С. 7-18.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8313" y="188913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592" y="2274838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Смирнова Т. А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Психофизиологические 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 к формированию исторического сознания 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/ Т. А. Смирнова</a:t>
            </a:r>
            <a:r>
              <a:rPr lang="en-US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среда: 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постижение культурно-исторической реальности 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сборник научных статей. - Санкт-Петербург, 2019. - С. 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549-554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23850" y="188913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1582341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Маранцман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Е. К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Инварианты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методики обучения литературе : осмысление идей В. Г.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Маранцмана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в XXI веке /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Маранцман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Е. К., Докучаев И. И.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// Методика обучения литературе. XXI век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учебное пособие / Министерство образования и науки Российской Федерации, Федеральное государственное бюджетное образовательное учреждение высшего образования "Российский государственный педагогический университет им. А. И. Герцена". - Санкт-Петербург, 2019. - С. 113-117.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57200" y="277813"/>
          <a:ext cx="8229600" cy="847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1556792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Иванов </a:t>
            </a:r>
            <a:r>
              <a:rPr lang="ru-RU" sz="2400" b="1" dirty="0"/>
              <a:t>А. </a:t>
            </a:r>
            <a:r>
              <a:rPr lang="ru-RU" sz="2400" b="1" dirty="0" smtClean="0"/>
              <a:t>А. Правые </a:t>
            </a:r>
            <a:r>
              <a:rPr lang="ru-RU" sz="2400" b="1" dirty="0"/>
              <a:t>фракции в Государственной думе </a:t>
            </a:r>
            <a:r>
              <a:rPr lang="ru-RU" sz="2400" b="1" dirty="0" smtClean="0"/>
              <a:t>/ </a:t>
            </a:r>
            <a:r>
              <a:rPr lang="ru-RU" sz="2400" b="1" dirty="0"/>
              <a:t>А. А. </a:t>
            </a:r>
            <a:r>
              <a:rPr lang="ru-RU" sz="2400" b="1" dirty="0" smtClean="0"/>
              <a:t>Иванов // </a:t>
            </a:r>
            <a:r>
              <a:rPr lang="ru-RU" sz="2400" b="1" dirty="0"/>
              <a:t>Русский консерватизм середины XVIII - начала XX века </a:t>
            </a:r>
            <a:r>
              <a:rPr lang="ru-RU" sz="2400" b="1" dirty="0" smtClean="0"/>
              <a:t>: </a:t>
            </a:r>
            <a:r>
              <a:rPr lang="ru-RU" sz="2400" b="1" dirty="0"/>
              <a:t>энциклопедия / </a:t>
            </a:r>
            <a:r>
              <a:rPr lang="ru-RU" sz="2400" b="1" dirty="0" smtClean="0"/>
              <a:t>Институт </a:t>
            </a:r>
            <a:r>
              <a:rPr lang="ru-RU" sz="2400" b="1" dirty="0"/>
              <a:t>обществ. мысли. - М., 2010. - С. 382-385.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30524864"/>
              </p:ext>
            </p:extLst>
          </p:nvPr>
        </p:nvGraphicFramePr>
        <p:xfrm>
          <a:off x="611311" y="260648"/>
          <a:ext cx="8353425" cy="864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43608" y="1412776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Дубинина </a:t>
            </a:r>
            <a:r>
              <a:rPr lang="ru-RU" sz="2400" b="1" dirty="0"/>
              <a:t>Е. А</a:t>
            </a:r>
            <a:r>
              <a:rPr lang="ru-RU" sz="2400" b="1" dirty="0" smtClean="0"/>
              <a:t>. Психологические </a:t>
            </a:r>
            <a:r>
              <a:rPr lang="ru-RU" sz="2400" b="1" dirty="0"/>
              <a:t>предикторы приверженности медицинским рекомендациям в </a:t>
            </a:r>
            <a:r>
              <a:rPr lang="ru-RU" sz="2400" b="1" dirty="0" err="1"/>
              <a:t>постгоспитальный</a:t>
            </a:r>
            <a:r>
              <a:rPr lang="ru-RU" sz="2400" b="1" dirty="0"/>
              <a:t> период у женщин с острыми формами ишемической болезни </a:t>
            </a:r>
            <a:r>
              <a:rPr lang="ru-RU" sz="2400" b="1" dirty="0" smtClean="0"/>
              <a:t>сердца / </a:t>
            </a:r>
            <a:r>
              <a:rPr lang="ru-RU" sz="2400" b="1" dirty="0"/>
              <a:t>Е. А. Дубинина, Л. А. Сорокин, Д. А. </a:t>
            </a:r>
            <a:r>
              <a:rPr lang="ru-RU" sz="2400" b="1" dirty="0" smtClean="0"/>
              <a:t>Шевцова // </a:t>
            </a:r>
            <a:r>
              <a:rPr lang="ru-RU" sz="2400" b="1" dirty="0"/>
              <a:t>Медицинская психология в России </a:t>
            </a:r>
            <a:r>
              <a:rPr lang="ru-RU" sz="2400" b="1" dirty="0" smtClean="0"/>
              <a:t>: </a:t>
            </a:r>
            <a:r>
              <a:rPr lang="ru-RU" sz="2400" b="1" dirty="0"/>
              <a:t>научный сетевой журнал. - Ярославль, 2014. - N 3. - </a:t>
            </a:r>
            <a:r>
              <a:rPr lang="en-US" sz="2400" b="1" dirty="0" smtClean="0"/>
              <a:t>URL</a:t>
            </a:r>
            <a:r>
              <a:rPr lang="ru-RU" sz="2400" b="1" dirty="0" smtClean="0"/>
              <a:t>: </a:t>
            </a:r>
            <a:r>
              <a:rPr lang="ru-RU" sz="2400" b="1" dirty="0" smtClean="0">
                <a:hlinkClick r:id="rId7"/>
              </a:rPr>
              <a:t>http</a:t>
            </a:r>
            <a:r>
              <a:rPr lang="ru-RU" sz="2400" b="1" dirty="0">
                <a:hlinkClick r:id="rId7"/>
              </a:rPr>
              <a:t>://</a:t>
            </a:r>
            <a:r>
              <a:rPr lang="ru-RU" sz="2400" b="1" dirty="0" smtClean="0">
                <a:hlinkClick r:id="rId7"/>
              </a:rPr>
              <a:t>mprj.ru/archiv_global/2014_3_26/nomer/nomer09.php</a:t>
            </a:r>
            <a:r>
              <a:rPr lang="ru-RU" sz="2400" b="1" dirty="0"/>
              <a:t> (дата обращения: 01.01.2021). </a:t>
            </a:r>
            <a:r>
              <a:rPr lang="ru-RU" sz="2400" b="1" dirty="0" smtClean="0"/>
              <a:t>- Режим </a:t>
            </a:r>
            <a:r>
              <a:rPr lang="ru-RU" sz="2400" b="1" dirty="0" smtClean="0"/>
              <a:t>доступа: </a:t>
            </a:r>
            <a:r>
              <a:rPr lang="ru-RU" sz="2400" b="1" dirty="0" smtClean="0"/>
              <a:t>свободный. </a:t>
            </a:r>
            <a:r>
              <a:rPr lang="ru-RU" sz="2400" b="1" dirty="0"/>
              <a:t>- </a:t>
            </a:r>
            <a:r>
              <a:rPr lang="ru-RU" sz="2400" b="1" dirty="0" smtClean="0"/>
              <a:t>Заглавие </a:t>
            </a:r>
            <a:r>
              <a:rPr lang="ru-RU" sz="2400" b="1" dirty="0"/>
              <a:t>с экрана.</a:t>
            </a:r>
          </a:p>
        </p:txBody>
      </p:sp>
    </p:spTree>
    <p:extLst>
      <p:ext uri="{BB962C8B-B14F-4D97-AF65-F5344CB8AC3E}">
        <p14:creationId xmlns:p14="http://schemas.microsoft.com/office/powerpoint/2010/main" val="23081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7094963"/>
              </p:ext>
            </p:extLst>
          </p:nvPr>
        </p:nvGraphicFramePr>
        <p:xfrm>
          <a:off x="611311" y="260648"/>
          <a:ext cx="8353425" cy="864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99592" y="1628800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Абитуриентам // </a:t>
            </a:r>
            <a:r>
              <a:rPr lang="ru-RU" sz="2400" b="1" dirty="0"/>
              <a:t>Российский государственный педагогический университет им. А. И. Герцена : официальный сайт. – Санкт-Петербург, 202-. – </a:t>
            </a:r>
            <a:r>
              <a:rPr lang="en-US" sz="2400" b="1" dirty="0" smtClean="0"/>
              <a:t>URL</a:t>
            </a:r>
            <a:r>
              <a:rPr lang="ru-RU" sz="2400" b="1" dirty="0" smtClean="0"/>
              <a:t>: </a:t>
            </a:r>
            <a:r>
              <a:rPr lang="es-ES_tradnl" sz="2400" b="1" dirty="0" smtClean="0">
                <a:hlinkClick r:id="rId7"/>
              </a:rPr>
              <a:t>https://www.herzen.spb.ru/about/struct-uni/contr/upravlenie-organizatsii-dissertatsionnykh-issledovaniy/otdel-aspirantury/abiturientam/</a:t>
            </a:r>
            <a:r>
              <a:rPr lang="ru-RU" sz="2400" b="1" dirty="0" smtClean="0"/>
              <a:t> (дата обращения: 07.02.2024). – Режим доступа : свободный.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0866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8238" y="208186"/>
          <a:ext cx="7775724" cy="1193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1720840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Сапанжа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О.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 Доказательства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музеологии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об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учебном пособии Виталия Ананьева "История зарубежной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музеологии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/ О. С.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Сапанжа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//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Научное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мнение.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- 2015. - №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1-1.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С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 39-43. - Рецензия на книгу : Ананьев В. Г. История зарубежной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музеологии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: учебно-методическое пособие. - Санкт-Петербург : Издательство Санкт-Петербургского государственного университета, 2014. - 136 с. 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3641157"/>
            <a:ext cx="28803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42541" y="171672"/>
          <a:ext cx="8229600" cy="114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71600" y="1556792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Абашина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А. Д.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Рецензия]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А. Д.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Абашина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//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Отечественный журнал социальной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- 2011. - N 3. - С. 143-146. - Рецензия на книгу : Социальная работа с семьей : учебное пособие / под редакцией И. А.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Григорьевой.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- Санкт-Петербург : ИНТЕРСОЦИС, 2010. - 180 с.  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419872" y="1988840"/>
            <a:ext cx="15121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87338" y="2976563"/>
            <a:ext cx="8749158" cy="37449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Фундаментальная библиотека Российского государственного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педагогического университета им. А.И. Герцена: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_tradnl" b="1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https://</a:t>
            </a:r>
            <a:r>
              <a:rPr lang="es-ES_tradnl" b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lib.herzen.spb.ru</a:t>
            </a: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2400" b="1" dirty="0" smtClean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E-mail</a:t>
            </a:r>
            <a: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: </a:t>
            </a:r>
            <a: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  <a:hlinkClick r:id="rId4"/>
              </a:rPr>
              <a:t>libinfo@herzen.spb.ru</a:t>
            </a:r>
            <a:endParaRPr lang="ru-RU" sz="2400" b="1" dirty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Будьте с нами В Контакте: </a:t>
            </a:r>
            <a: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  <a:hlinkClick r:id="rId5"/>
              </a:rPr>
              <a:t>http://vk.com/libherzen</a:t>
            </a:r>
            <a:endParaRPr lang="ru-RU" sz="2400" b="1" dirty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Подписывайтесь: </a:t>
            </a:r>
            <a:r>
              <a:rPr lang="es-ES_tradnl" sz="2400" b="1" dirty="0">
                <a:solidFill>
                  <a:srgbClr val="0000CC"/>
                </a:solidFill>
              </a:rPr>
              <a:t>https://t.me/libherzen</a:t>
            </a:r>
            <a:endParaRPr lang="es-ES_tradnl" sz="2400" b="1" dirty="0" smtClean="0">
              <a:solidFill>
                <a:srgbClr val="0000CC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27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7750CAA-B3F1-4BD8-90F9-17819071ED5E}" type="slidenum">
              <a:rPr lang="ru-RU" altLang="ru-RU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913" y="1844675"/>
            <a:ext cx="648017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5400" b="1" dirty="0">
                <a:solidFill>
                  <a:srgbClr val="4F81BD">
                    <a:lumMod val="75000"/>
                  </a:srgbClr>
                </a:solidFill>
                <a:cs typeface="Arial" charset="0"/>
              </a:rPr>
              <a:t>Спасибо!</a:t>
            </a:r>
          </a:p>
        </p:txBody>
      </p:sp>
      <p:pic>
        <p:nvPicPr>
          <p:cNvPr id="54277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55588"/>
            <a:ext cx="1928813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20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732564"/>
              </p:ext>
            </p:extLst>
          </p:nvPr>
        </p:nvGraphicFramePr>
        <p:xfrm>
          <a:off x="457200" y="548680"/>
          <a:ext cx="822960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62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44513" y="211510"/>
          <a:ext cx="8229600" cy="754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4662488" y="985838"/>
            <a:ext cx="4071937" cy="58578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s-ES_tradnl" altLang="ru-RU" sz="3200" dirty="0" smtClean="0"/>
              <a:t>https://lib.herzen.spb.ru</a:t>
            </a:r>
            <a:endParaRPr lang="ru-RU" altLang="ru-RU" sz="32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1114"/>
            <a:ext cx="8856984" cy="4257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188" y="3573463"/>
            <a:ext cx="78486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 Р 7.0.100-2018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Библиографическая запись. Библиографическое описание. Общие требования и правила составления </a:t>
            </a:r>
          </a:p>
        </p:txBody>
      </p:sp>
      <p:sp>
        <p:nvSpPr>
          <p:cNvPr id="5" name="Умножение 4"/>
          <p:cNvSpPr/>
          <p:nvPr/>
        </p:nvSpPr>
        <p:spPr>
          <a:xfrm>
            <a:off x="3708400" y="2924175"/>
            <a:ext cx="4321175" cy="3817938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179388" y="377825"/>
            <a:ext cx="8785225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Объекты составления библиографического              описания – все виды опубликованных (в том числе депонированных) и неопубликованных документов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на любых носителях: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400" b="1">
                <a:latin typeface="Arial" panose="020B0604020202020204" pitchFamily="34" charset="0"/>
              </a:rPr>
              <a:t> </a:t>
            </a:r>
            <a:r>
              <a:rPr lang="ru-RU" altLang="ru-RU" sz="2400">
                <a:latin typeface="Arial" panose="020B0604020202020204" pitchFamily="34" charset="0"/>
              </a:rPr>
              <a:t>Книги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400">
                <a:latin typeface="Arial" panose="020B0604020202020204" pitchFamily="34" charset="0"/>
              </a:rPr>
              <a:t> Сериальные и другие продолжающиеся ресурсы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400">
                <a:latin typeface="Arial" panose="020B0604020202020204" pitchFamily="34" charset="0"/>
              </a:rPr>
              <a:t> Ноты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400">
                <a:latin typeface="Arial" panose="020B0604020202020204" pitchFamily="34" charset="0"/>
              </a:rPr>
              <a:t> Карты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400">
                <a:latin typeface="Arial" panose="020B0604020202020204" pitchFamily="34" charset="0"/>
              </a:rPr>
              <a:t> Аудиовизуальные документы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400">
                <a:latin typeface="Arial" panose="020B0604020202020204" pitchFamily="34" charset="0"/>
              </a:rPr>
              <a:t> Изобразительные документы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400">
                <a:latin typeface="Arial" panose="020B0604020202020204" pitchFamily="34" charset="0"/>
              </a:rPr>
              <a:t> Нормативные и технические документы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400">
                <a:latin typeface="Arial" panose="020B0604020202020204" pitchFamily="34" charset="0"/>
              </a:rPr>
              <a:t> Микроформы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400">
                <a:latin typeface="Arial" panose="020B0604020202020204" pitchFamily="34" charset="0"/>
              </a:rPr>
              <a:t> Электронные ресурсы локального и удаленного доступа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400">
                <a:latin typeface="Arial" panose="020B0604020202020204" pitchFamily="34" charset="0"/>
              </a:rPr>
              <a:t> Составные части документов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400">
                <a:latin typeface="Arial" panose="020B0604020202020204" pitchFamily="34" charset="0"/>
              </a:rPr>
              <a:t> Группы однородных и разнородных документов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2700338" y="549275"/>
            <a:ext cx="3384550" cy="86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2"/>
                </a:solidFill>
              </a:rPr>
              <a:t>БИБЛИОГРАФИЧЕСКОЕ </a:t>
            </a:r>
          </a:p>
          <a:p>
            <a:pPr algn="ctr" eaLnBrk="1" hangingPunct="1">
              <a:defRPr/>
            </a:pPr>
            <a:r>
              <a:rPr lang="ru-RU" sz="2000" b="1" dirty="0">
                <a:solidFill>
                  <a:schemeClr val="tx2"/>
                </a:solidFill>
              </a:rPr>
              <a:t>ОПИСАНИЕ</a:t>
            </a:r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5003800" y="2708275"/>
            <a:ext cx="3025775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2"/>
                </a:solidFill>
              </a:rPr>
              <a:t>АНАЛИТИЧЕСКОЕ</a:t>
            </a: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755650" y="2708275"/>
            <a:ext cx="3097213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2"/>
                </a:solidFill>
              </a:rPr>
              <a:t>МОНОГРАФИЧЕСКОЕ</a:t>
            </a:r>
          </a:p>
        </p:txBody>
      </p:sp>
      <p:sp>
        <p:nvSpPr>
          <p:cNvPr id="15365" name="Line 9"/>
          <p:cNvSpPr>
            <a:spLocks noChangeShapeType="1"/>
          </p:cNvSpPr>
          <p:nvPr/>
        </p:nvSpPr>
        <p:spPr bwMode="auto">
          <a:xfrm flipH="1">
            <a:off x="2555875" y="1412875"/>
            <a:ext cx="1150938" cy="1295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5366" name="Line 10"/>
          <p:cNvSpPr>
            <a:spLocks noChangeShapeType="1"/>
          </p:cNvSpPr>
          <p:nvPr/>
        </p:nvSpPr>
        <p:spPr bwMode="auto">
          <a:xfrm>
            <a:off x="2195513" y="3500438"/>
            <a:ext cx="0" cy="7937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6732588" y="3500438"/>
            <a:ext cx="0" cy="7937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7416" name="Rectangle 12"/>
          <p:cNvSpPr>
            <a:spLocks noChangeArrowheads="1"/>
          </p:cNvSpPr>
          <p:nvPr/>
        </p:nvSpPr>
        <p:spPr bwMode="auto">
          <a:xfrm>
            <a:off x="192088" y="4316413"/>
            <a:ext cx="421957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</a:rPr>
              <a:t>Монография, сборник статей,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</a:rPr>
              <a:t>материалы конференции, учебник,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</a:rPr>
              <a:t>учебное пособие, альбом, атлас,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</a:rPr>
              <a:t>нотный сборник, комплект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</a:rPr>
              <a:t>открыток, С</a:t>
            </a:r>
            <a:r>
              <a:rPr lang="en-US" altLang="ru-RU" sz="1800" b="1" dirty="0">
                <a:latin typeface="Arial" panose="020B0604020202020204" pitchFamily="34" charset="0"/>
              </a:rPr>
              <a:t>D-</a:t>
            </a:r>
            <a:r>
              <a:rPr lang="ru-RU" altLang="ru-RU" sz="1800" b="1" dirty="0">
                <a:latin typeface="Arial" panose="020B0604020202020204" pitchFamily="34" charset="0"/>
              </a:rPr>
              <a:t>диск, </a:t>
            </a:r>
            <a:r>
              <a:rPr lang="en-US" altLang="ru-RU" sz="1800" b="1" dirty="0">
                <a:latin typeface="Arial" panose="020B0604020202020204" pitchFamily="34" charset="0"/>
              </a:rPr>
              <a:t>DVD</a:t>
            </a:r>
            <a:r>
              <a:rPr lang="ru-RU" altLang="ru-RU" sz="1800" b="1" dirty="0">
                <a:latin typeface="Arial" panose="020B0604020202020204" pitchFamily="34" charset="0"/>
              </a:rPr>
              <a:t>-диск,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</a:rPr>
              <a:t>электронная книга в сети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</a:rPr>
              <a:t>Интернет </a:t>
            </a:r>
            <a:r>
              <a:rPr lang="ru-RU" altLang="ru-RU" sz="1800" dirty="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15369" name="Line 13"/>
          <p:cNvSpPr>
            <a:spLocks noChangeShapeType="1"/>
          </p:cNvSpPr>
          <p:nvPr/>
        </p:nvSpPr>
        <p:spPr bwMode="auto">
          <a:xfrm>
            <a:off x="4932363" y="1412875"/>
            <a:ext cx="1152525" cy="1295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7418" name="Rectangle 14"/>
          <p:cNvSpPr>
            <a:spLocks noChangeArrowheads="1"/>
          </p:cNvSpPr>
          <p:nvPr/>
        </p:nvSpPr>
        <p:spPr bwMode="auto">
          <a:xfrm>
            <a:off x="4572000" y="4292600"/>
            <a:ext cx="4572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</a:rPr>
              <a:t>Глава в коллективной монографии,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</a:rPr>
              <a:t>параграф в учебнике, статья в журнале, сборнике статей или газете, тезисы выступления в сборнике материалов конференции, лист в комплекте карт, заметка в электронном журнале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6172</TotalTime>
  <Words>2579</Words>
  <Application>Microsoft Office PowerPoint</Application>
  <PresentationFormat>Экран (4:3)</PresentationFormat>
  <Paragraphs>174</Paragraphs>
  <Slides>38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Arial</vt:lpstr>
      <vt:lpstr>Book Antiqua</vt:lpstr>
      <vt:lpstr>Calibri</vt:lpstr>
      <vt:lpstr>Times New Roman</vt:lpstr>
      <vt:lpstr>Wide Latin</vt:lpstr>
      <vt:lpstr>Тема Office</vt:lpstr>
      <vt:lpstr>Библиографические ресурсы:  история и современное состояние. Российские библиографические стандарты. Библиографическое описание.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Области описания</vt:lpstr>
      <vt:lpstr>Области описания</vt:lpstr>
      <vt:lpstr>Области описания</vt:lpstr>
      <vt:lpstr>Области описания</vt:lpstr>
      <vt:lpstr>Области описания</vt:lpstr>
      <vt:lpstr>Презентация PowerPoint</vt:lpstr>
      <vt:lpstr>Один автор</vt:lpstr>
      <vt:lpstr>Два или три автора</vt:lpstr>
      <vt:lpstr>Четыре автора</vt:lpstr>
      <vt:lpstr>Более четырех авторов</vt:lpstr>
      <vt:lpstr>Другие роли, кроме авторов</vt:lpstr>
      <vt:lpstr>С параллельным заглавием</vt:lpstr>
      <vt:lpstr>Сборник статей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ИСПОЛЬЗОВАНИЯ  ИНФОРМАЦИОННО-БИБЛИОТЕЧНЫХ РЕСУРСОВ И СЕРВИСОВ</dc:title>
  <dc:creator>Пользователь</dc:creator>
  <cp:lastModifiedBy>User</cp:lastModifiedBy>
  <cp:revision>233</cp:revision>
  <dcterms:created xsi:type="dcterms:W3CDTF">2007-08-31T08:06:53Z</dcterms:created>
  <dcterms:modified xsi:type="dcterms:W3CDTF">2024-03-12T07:06:27Z</dcterms:modified>
</cp:coreProperties>
</file>