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2" r:id="rId3"/>
    <p:sldId id="294" r:id="rId4"/>
    <p:sldId id="296" r:id="rId5"/>
    <p:sldId id="297" r:id="rId6"/>
    <p:sldId id="298" r:id="rId7"/>
    <p:sldId id="299" r:id="rId8"/>
    <p:sldId id="302" r:id="rId9"/>
    <p:sldId id="300" r:id="rId10"/>
    <p:sldId id="301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258" r:id="rId23"/>
  </p:sldIdLst>
  <p:sldSz cx="12192000" cy="6858000"/>
  <p:notesSz cx="98742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7B5"/>
    <a:srgbClr val="01649D"/>
    <a:srgbClr val="236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027" y="0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A2D05-B136-4681-AB1D-667E9A637336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027" y="6456378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3BBED-1A4A-403D-AAB7-1E5C1A0C3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79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027" y="0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3D91-0642-462F-8689-1C2A62C310D3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965" y="3229277"/>
            <a:ext cx="7900322" cy="30586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027" y="6456378"/>
            <a:ext cx="4279918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61121-6D30-4142-829E-C49CF75AA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4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65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99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1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41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83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78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05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4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04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77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6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29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4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09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1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2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2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5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9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01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7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3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0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0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DD9-9FE2-4920-BB05-614A5C54D70A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10466" y="476178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1200" spc="1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исполнительный директор АППОЭР, 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200" spc="100" dirty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д</a:t>
            </a:r>
            <a:r>
              <a:rPr lang="ru-RU" sz="1200" spc="1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иректор фундаментальной библиотеки РГПУ им. А.И. Герцена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pc="1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Квелидзе-Кузнецова Натела Нодарьевна</a:t>
            </a:r>
            <a:endParaRPr lang="ru-RU" spc="100" dirty="0">
              <a:solidFill>
                <a:schemeClr val="accent5">
                  <a:lumMod val="75000"/>
                </a:schemeClr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61853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</a:rPr>
              <a:t>Минск </a:t>
            </a:r>
          </a:p>
          <a:p>
            <a:pPr algn="ctr"/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</a:rPr>
              <a:t>ноябрь 2024</a:t>
            </a:r>
            <a:endParaRPr lang="ru-RU" sz="1200" dirty="0"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49" y="2512972"/>
            <a:ext cx="692898" cy="811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19" y="3429000"/>
            <a:ext cx="1457158" cy="10200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10466" y="2918643"/>
            <a:ext cx="6466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</a:rPr>
              <a:t>Профессиональный конкурс "Лаборатория Лидерства": 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</a:rPr>
              <a:t>поддержка кадрового ресурса университетских библио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</a:rPr>
              <a:t>тек</a:t>
            </a:r>
          </a:p>
        </p:txBody>
      </p:sp>
    </p:spTree>
    <p:extLst>
      <p:ext uri="{BB962C8B-B14F-4D97-AF65-F5344CB8AC3E}">
        <p14:creationId xmlns:p14="http://schemas.microsoft.com/office/powerpoint/2010/main" val="41448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Выводы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12" y="1026850"/>
            <a:ext cx="10321781" cy="58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Выводы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" y="1026850"/>
            <a:ext cx="10366488" cy="58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2" y="1026850"/>
            <a:ext cx="10346619" cy="58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0" y="1026850"/>
            <a:ext cx="10346575" cy="58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12" y="1026850"/>
            <a:ext cx="10374284" cy="585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5" y="1046586"/>
            <a:ext cx="10327858" cy="58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0" y="1051998"/>
            <a:ext cx="10346758" cy="58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5" y="1051998"/>
            <a:ext cx="10388138" cy="58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2" y="1051999"/>
            <a:ext cx="10301542" cy="58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02" y="1019182"/>
            <a:ext cx="10379403" cy="58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1" y="303125"/>
            <a:ext cx="1000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Текущее состояние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3" y="1050614"/>
            <a:ext cx="10208363" cy="580738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2179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Профессиональные конкурсы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площадка повышения квалификации библиотекарей вузов и создания профессионального сообщества лидеров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2" y="1018274"/>
            <a:ext cx="10376056" cy="58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Вместо заключения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и выводов: Что дальше?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36" y="1026850"/>
            <a:ext cx="10368073" cy="58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93699" y="1228450"/>
            <a:ext cx="427765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https://apoer.ru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/</a:t>
            </a:r>
          </a:p>
          <a:p>
            <a:pPr lvl="0">
              <a:spcBef>
                <a:spcPts val="0"/>
              </a:spcBef>
              <a:buClrTx/>
              <a:buSzTx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info@apoer.ru</a:t>
            </a:r>
          </a:p>
          <a:p>
            <a:pPr lvl="0">
              <a:spcBef>
                <a:spcPts val="0"/>
              </a:spcBef>
              <a:buClrTx/>
              <a:buSzTx/>
            </a:pP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https://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t.me/appoer_channel</a:t>
            </a:r>
          </a:p>
          <a:p>
            <a:pPr lvl="0">
              <a:spcBef>
                <a:spcPts val="0"/>
              </a:spcBef>
              <a:buClrTx/>
              <a:buSzTx/>
            </a:pPr>
            <a:endParaRPr lang="ru-RU" sz="1400" dirty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1" y="1297233"/>
            <a:ext cx="1459589" cy="1709091"/>
          </a:xfrm>
          <a:prstGeom prst="rect">
            <a:avLst/>
          </a:prstGeom>
        </p:spPr>
      </p:pic>
      <p:pic>
        <p:nvPicPr>
          <p:cNvPr id="5" name="Picture 6" descr="Файл:Telegram 2019 Logo.sv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86" y="2348874"/>
            <a:ext cx="608382" cy="6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53" y="1096990"/>
            <a:ext cx="612000" cy="612000"/>
          </a:xfrm>
          <a:prstGeom prst="rect">
            <a:avLst/>
          </a:prstGeom>
        </p:spPr>
      </p:pic>
      <p:pic>
        <p:nvPicPr>
          <p:cNvPr id="1028" name="Picture 4" descr="Email PNG Download, Email Logo, Icon, Email Symbol, @ PNG - Free  Transparent PNG Log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68" y="172293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68" y="3191246"/>
            <a:ext cx="4545389" cy="321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9" y="3667003"/>
            <a:ext cx="1459589" cy="14486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798" y="1096990"/>
            <a:ext cx="1728806" cy="17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1" y="303125"/>
            <a:ext cx="1000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Функционал сотрудников. Из чего?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6" y="1050614"/>
            <a:ext cx="10340000" cy="58162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223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1" y="303125"/>
            <a:ext cx="1000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Функционал сотрудников. Из кого?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  <a:cs typeface="Times New Roman" pitchFamily="18" charset="0"/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78" y="1026850"/>
            <a:ext cx="10366488" cy="58311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450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303125"/>
            <a:ext cx="931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Повышение квалификации. Как и когда?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68" y="1022466"/>
            <a:ext cx="10374285" cy="58355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48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Как понять, что у нас проблемы...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41" y="1026850"/>
            <a:ext cx="10366489" cy="58311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143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Итак, мы знаем, что с кадрами у нас проблемы       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8" y="1022798"/>
            <a:ext cx="10373691" cy="58352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315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Одна из проблем частично решена...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9" y="1051998"/>
            <a:ext cx="10321781" cy="580600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996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5"/>
            <a:ext cx="12192000" cy="103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2611"/>
            <a:ext cx="656783" cy="76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242" y="277488"/>
            <a:ext cx="931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itchFamily="18" charset="0"/>
              </a:rPr>
              <a:t>Другие возможные решения...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9" y="1318786"/>
            <a:ext cx="11525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 smtClean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latin typeface="Lazursky" panose="020B0604020202020204" pitchFamily="34" charset="0"/>
            </a:endParaRPr>
          </a:p>
          <a:p>
            <a:endParaRPr lang="ru-RU" b="1" dirty="0">
              <a:solidFill>
                <a:srgbClr val="333333"/>
              </a:solidFill>
              <a:effectLst/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46" y="76371"/>
            <a:ext cx="893398" cy="88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56" y="1026851"/>
            <a:ext cx="10366489" cy="58311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713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6006</TotalTime>
  <Words>237</Words>
  <Application>Microsoft Office PowerPoint</Application>
  <PresentationFormat>Широкоэкранный</PresentationFormat>
  <Paragraphs>334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Lazursky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Mozgan</dc:creator>
  <cp:lastModifiedBy>svet</cp:lastModifiedBy>
  <cp:revision>253</cp:revision>
  <cp:lastPrinted>2021-09-24T11:50:17Z</cp:lastPrinted>
  <dcterms:created xsi:type="dcterms:W3CDTF">2018-06-25T16:57:33Z</dcterms:created>
  <dcterms:modified xsi:type="dcterms:W3CDTF">2024-10-23T13:09:22Z</dcterms:modified>
</cp:coreProperties>
</file>