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9" r:id="rId3"/>
    <p:sldId id="305" r:id="rId4"/>
    <p:sldId id="290" r:id="rId5"/>
    <p:sldId id="291" r:id="rId6"/>
    <p:sldId id="293" r:id="rId7"/>
    <p:sldId id="292" r:id="rId8"/>
    <p:sldId id="295" r:id="rId9"/>
    <p:sldId id="296" r:id="rId10"/>
    <p:sldId id="297" r:id="rId11"/>
    <p:sldId id="298" r:id="rId12"/>
    <p:sldId id="299" r:id="rId13"/>
    <p:sldId id="300" r:id="rId14"/>
    <p:sldId id="303" r:id="rId15"/>
    <p:sldId id="304" r:id="rId16"/>
    <p:sldId id="301" r:id="rId17"/>
    <p:sldId id="302" r:id="rId18"/>
    <p:sldId id="258" r:id="rId19"/>
  </p:sldIdLst>
  <p:sldSz cx="12192000" cy="6858000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3"/>
    <a:srgbClr val="01649D"/>
    <a:srgbClr val="155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6408" autoAdjust="0"/>
  </p:normalViewPr>
  <p:slideViewPr>
    <p:cSldViewPr snapToGrid="0">
      <p:cViewPr varScale="1">
        <p:scale>
          <a:sx n="115" d="100"/>
          <a:sy n="115" d="100"/>
        </p:scale>
        <p:origin x="3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7532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7C7A2D05-B136-4681-AB1D-667E9A637336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7532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5453BBED-1A4A-403D-AAB7-1E5C1A0C3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79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7532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8B0E3D91-0642-462F-8689-1C2A62C310D3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172" y="3199865"/>
            <a:ext cx="7893972" cy="303077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7532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D6161121-6D30-4142-829E-C49CF75AA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4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65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7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9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13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3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57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225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64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750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1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68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93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2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17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137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8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0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DD9-9FE2-4920-BB05-614A5C54D70A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hyperlink" Target="mailto:libinfo@herzen.spb.ru" TargetMode="External"/><Relationship Id="rId4" Type="http://schemas.openxmlformats.org/officeDocument/2006/relationships/hyperlink" Target="https://lib.herzen.spb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4" y="0"/>
            <a:ext cx="12194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4696" y="2602205"/>
            <a:ext cx="7795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Lazursky" panose="020B0604020202020204" pitchFamily="34" charset="0"/>
                <a:ea typeface="+mj-ea"/>
                <a:cs typeface="+mj-cs"/>
              </a:rPr>
              <a:t>Университетская библиотека там, где пользователь: развитие программного комплекса интеграции контента и сервисов библиотеки в информационно-образовательную среду вуза</a:t>
            </a:r>
            <a:endParaRPr lang="ru-RU" sz="4800" b="1" dirty="0">
              <a:solidFill>
                <a:srgbClr val="4F81BD">
                  <a:lumMod val="75000"/>
                </a:srgbClr>
              </a:solidFill>
              <a:latin typeface="Lazursky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7498" y="4484463"/>
            <a:ext cx="682239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Морозова Светлана Александровна</a:t>
            </a:r>
            <a:endParaRPr lang="en-US" sz="1400" b="1" dirty="0" smtClean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  <a:p>
            <a:pPr lvl="0" algn="r">
              <a:defRPr/>
            </a:pPr>
            <a:endParaRPr lang="ru-RU" sz="1200" dirty="0" smtClean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  <a:p>
            <a:pPr lvl="0" algn="r">
              <a:defRPr/>
            </a:pP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Российский государственный </a:t>
            </a:r>
          </a:p>
          <a:p>
            <a:pPr lvl="0" algn="r">
              <a:defRPr/>
            </a:pP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педагогический университет им</a:t>
            </a:r>
            <a:r>
              <a:rPr lang="ru-RU" sz="1200" dirty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. А.И. </a:t>
            </a: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Герцена, </a:t>
            </a:r>
          </a:p>
          <a:p>
            <a:pPr lvl="0" algn="r">
              <a:defRPr/>
            </a:pPr>
            <a:r>
              <a:rPr lang="ru-RU" sz="1200" dirty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фундаментальная </a:t>
            </a: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библиотека</a:t>
            </a:r>
            <a:endParaRPr lang="en-US" sz="1200" dirty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06" y="5762011"/>
            <a:ext cx="2502824" cy="86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48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821"/>
            <a:ext cx="12194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3395" y="2321005"/>
            <a:ext cx="4898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zursky" panose="020B0604020202020204" pitchFamily="34" charset="0"/>
              </a:rPr>
              <a:t>Благодарю за внимание!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Lazursky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2967" y="2817594"/>
            <a:ext cx="628285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Фундаментальная библиотека </a:t>
            </a:r>
            <a:endParaRPr lang="ru-RU" sz="1400" dirty="0" smtClean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Российского 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государственного </a:t>
            </a:r>
            <a:endParaRPr lang="ru-RU" sz="1400" dirty="0" smtClean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университета им. А.И. Герцена: 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URL</a:t>
            </a: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  <a:hlinkClick r:id="rId4"/>
              </a:rPr>
              <a:t>lib.herzen.spb.ru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E-</a:t>
            </a:r>
            <a:r>
              <a:rPr lang="ru-RU" sz="1400" dirty="0" err="1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mail</a:t>
            </a:r>
            <a:r>
              <a:rPr lang="ru-RU" sz="1400" dirty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Lazursky" panose="020B0604020202020204" pitchFamily="34" charset="0"/>
                <a:cs typeface="Times New Roman" panose="02020603050405020304" pitchFamily="18" charset="0"/>
                <a:hlinkClick r:id="rId5"/>
              </a:rPr>
              <a:t>libinfo@herzen.spb.ru</a:t>
            </a:r>
            <a:endParaRPr lang="ru-RU" sz="1400" dirty="0" smtClean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endParaRPr lang="ru-RU" sz="1400" dirty="0">
              <a:solidFill>
                <a:srgbClr val="000000"/>
              </a:solidFill>
              <a:latin typeface="Lazursky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Логотип Youtube редакционное стоковое фото. иллюстрации насчитывающей  цифрово - 1556319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14" y="4666989"/>
            <a:ext cx="799331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67" y="4758365"/>
            <a:ext cx="616580" cy="616580"/>
          </a:xfrm>
          <a:prstGeom prst="rect">
            <a:avLst/>
          </a:prstGeom>
        </p:spPr>
      </p:pic>
      <p:pic>
        <p:nvPicPr>
          <p:cNvPr id="9" name="Picture 6" descr="Файл:Telegram 2019 Logo.svg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37" y="4800454"/>
            <a:ext cx="601619" cy="60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06317" y="4728614"/>
            <a:ext cx="2885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zursky" panose="020B0604020202020204" pitchFamily="34" charset="0"/>
              </a:rPr>
              <a:t>@libherzen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zursky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70</Words>
  <Application>Microsoft Office PowerPoint</Application>
  <PresentationFormat>Широкоэкранный</PresentationFormat>
  <Paragraphs>31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Lazursky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Mozgan</dc:creator>
  <cp:lastModifiedBy>svet</cp:lastModifiedBy>
  <cp:revision>241</cp:revision>
  <cp:lastPrinted>2024-03-25T13:36:39Z</cp:lastPrinted>
  <dcterms:created xsi:type="dcterms:W3CDTF">2018-06-25T16:57:33Z</dcterms:created>
  <dcterms:modified xsi:type="dcterms:W3CDTF">2024-10-28T10:37:27Z</dcterms:modified>
</cp:coreProperties>
</file>