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58" r:id="rId2"/>
    <p:sldId id="332" r:id="rId3"/>
    <p:sldId id="367" r:id="rId4"/>
    <p:sldId id="369" r:id="rId5"/>
    <p:sldId id="370" r:id="rId6"/>
    <p:sldId id="371" r:id="rId7"/>
    <p:sldId id="372" r:id="rId8"/>
    <p:sldId id="401" r:id="rId9"/>
    <p:sldId id="373" r:id="rId10"/>
    <p:sldId id="374" r:id="rId11"/>
    <p:sldId id="382" r:id="rId12"/>
    <p:sldId id="383" r:id="rId13"/>
    <p:sldId id="385" r:id="rId14"/>
    <p:sldId id="384" r:id="rId15"/>
    <p:sldId id="388" r:id="rId16"/>
    <p:sldId id="403" r:id="rId17"/>
    <p:sldId id="404" r:id="rId18"/>
    <p:sldId id="405" r:id="rId19"/>
    <p:sldId id="406" r:id="rId20"/>
    <p:sldId id="390" r:id="rId21"/>
    <p:sldId id="391" r:id="rId22"/>
    <p:sldId id="402" r:id="rId23"/>
    <p:sldId id="389" r:id="rId24"/>
    <p:sldId id="393" r:id="rId25"/>
    <p:sldId id="394" r:id="rId26"/>
    <p:sldId id="395" r:id="rId27"/>
    <p:sldId id="392" r:id="rId28"/>
    <p:sldId id="397" r:id="rId29"/>
    <p:sldId id="407" r:id="rId30"/>
    <p:sldId id="400" r:id="rId31"/>
    <p:sldId id="356" r:id="rId32"/>
    <p:sldId id="354" r:id="rId33"/>
  </p:sldIdLst>
  <p:sldSz cx="12192000" cy="6858000"/>
  <p:notesSz cx="9866313" cy="67357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5C3"/>
    <a:srgbClr val="01649D"/>
    <a:srgbClr val="1557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6408" autoAdjust="0"/>
  </p:normalViewPr>
  <p:slideViewPr>
    <p:cSldViewPr snapToGrid="0">
      <p:cViewPr varScale="1">
        <p:scale>
          <a:sx n="115" d="100"/>
          <a:sy n="115" d="100"/>
        </p:scale>
        <p:origin x="32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478" cy="337111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87532" y="0"/>
            <a:ext cx="4276478" cy="337111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7C7A2D05-B136-4681-AB1D-667E9A637336}" type="datetimeFigureOut">
              <a:rPr lang="ru-RU" smtClean="0"/>
              <a:t>01.11.2024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397575"/>
            <a:ext cx="4276478" cy="337111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87532" y="6397575"/>
            <a:ext cx="4276478" cy="337111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5453BBED-1A4A-403D-AAB7-1E5C1A0C3F5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7079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478" cy="337111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87532" y="0"/>
            <a:ext cx="4276478" cy="337111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8B0E3D91-0642-462F-8689-1C2A62C310D3}" type="datetimeFigureOut">
              <a:rPr lang="ru-RU" smtClean="0"/>
              <a:t>01.11.2024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04825"/>
            <a:ext cx="4491037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4" tIns="45377" rIns="90754" bIns="4537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6172" y="3199865"/>
            <a:ext cx="7893972" cy="3030771"/>
          </a:xfrm>
          <a:prstGeom prst="rect">
            <a:avLst/>
          </a:prstGeom>
        </p:spPr>
        <p:txBody>
          <a:bodyPr vert="horz" lIns="90754" tIns="45377" rIns="90754" bIns="4537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397575"/>
            <a:ext cx="4276478" cy="337111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87532" y="6397575"/>
            <a:ext cx="4276478" cy="337111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D6161121-6D30-4142-829E-C49CF75AAAF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3747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2309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539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492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092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814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332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912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300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206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906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893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706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2046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1142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905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5642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5275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0572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9928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4569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9894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754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5468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0439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3678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683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174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334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66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2479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87638" y="504825"/>
            <a:ext cx="4491037" cy="25257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61121-6D30-4142-829E-C49CF75AAAF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96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2A33B-2D20-422C-ADC7-7CEC264639F6}" type="datetime1">
              <a:rPr lang="ru-RU" smtClean="0"/>
              <a:t>01.11.2024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7563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538EB-2A3D-4A6C-807E-3A3F9E5714E3}" type="datetime1">
              <a:rPr lang="ru-RU" smtClean="0"/>
              <a:t>01.11.2024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9732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93B19-1A57-42DF-BB56-7C90F4EBF77E}" type="datetime1">
              <a:rPr lang="ru-RU" smtClean="0"/>
              <a:t>01.11.2024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866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AC5ED-038B-41B5-A04B-06E728F459A6}" type="datetime1">
              <a:rPr lang="ru-RU" smtClean="0"/>
              <a:t>01.11.2024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9184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D4C94-DF1D-446C-8EA1-78C28CB53714}" type="datetime1">
              <a:rPr lang="ru-RU" smtClean="0"/>
              <a:t>01.11.2024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6870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20486-F279-44D4-BBA2-823D89CC3928}" type="datetime1">
              <a:rPr lang="ru-RU" smtClean="0"/>
              <a:t>01.11.2024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10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E5D2A-0350-40CD-B365-BE9298023C03}" type="datetime1">
              <a:rPr lang="ru-RU" smtClean="0"/>
              <a:t>01.11.2024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648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02A46-B71C-4D2D-98B2-D54154D0EB67}" type="datetime1">
              <a:rPr lang="ru-RU" smtClean="0"/>
              <a:t>01.11.2024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548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04F78-F12F-4C5A-8BFF-15B8D59324AC}" type="datetime1">
              <a:rPr lang="ru-RU" smtClean="0"/>
              <a:t>01.11.2024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6380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6B2CC-604D-4A37-B62A-586AE25B83E7}" type="datetime1">
              <a:rPr lang="ru-RU" smtClean="0"/>
              <a:t>01.11.2024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740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8C165-03BC-4F0D-B984-07A782A76651}" type="datetime1">
              <a:rPr lang="ru-RU" smtClean="0"/>
              <a:t>01.11.2024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B27D-A18B-4BE3-B1E1-7027D4DD41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670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F1FF2-E128-4E68-851D-1A5FB7EF3108}" type="datetime1">
              <a:rPr lang="ru-RU" smtClean="0"/>
              <a:t>01.11.2024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2B27D-A18B-4BE3-B1E1-7027D4DD41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275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436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65219" y="3075057"/>
            <a:ext cx="8577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4F81BD">
                    <a:lumMod val="75000"/>
                  </a:srgbClr>
                </a:solidFill>
                <a:latin typeface="Lazursky" panose="020B0604020202020204" pitchFamily="34" charset="0"/>
                <a:ea typeface="+mj-ea"/>
                <a:cs typeface="+mj-cs"/>
              </a:rPr>
              <a:t>Библиотекарь и GPT-модели: </a:t>
            </a:r>
            <a:endParaRPr lang="ru-RU" sz="2000" b="1" dirty="0" smtClean="0">
              <a:solidFill>
                <a:srgbClr val="4F81BD">
                  <a:lumMod val="75000"/>
                </a:srgbClr>
              </a:solidFill>
              <a:latin typeface="Lazursky" panose="020B0604020202020204" pitchFamily="34" charset="0"/>
              <a:ea typeface="+mj-ea"/>
              <a:cs typeface="+mj-cs"/>
            </a:endParaRPr>
          </a:p>
          <a:p>
            <a:r>
              <a:rPr lang="ru-RU" sz="2000" b="1" dirty="0" smtClean="0">
                <a:solidFill>
                  <a:srgbClr val="4F81BD">
                    <a:lumMod val="75000"/>
                  </a:srgbClr>
                </a:solidFill>
                <a:latin typeface="Lazursky" panose="020B0604020202020204" pitchFamily="34" charset="0"/>
                <a:ea typeface="+mj-ea"/>
                <a:cs typeface="+mj-cs"/>
              </a:rPr>
              <a:t>профессиональный </a:t>
            </a:r>
            <a:r>
              <a:rPr lang="ru-RU" sz="2000" b="1" dirty="0">
                <a:solidFill>
                  <a:srgbClr val="4F81BD">
                    <a:lumMod val="75000"/>
                  </a:srgbClr>
                </a:solidFill>
                <a:latin typeface="Lazursky" panose="020B0604020202020204" pitchFamily="34" charset="0"/>
                <a:ea typeface="+mj-ea"/>
                <a:cs typeface="+mj-cs"/>
              </a:rPr>
              <a:t>диалог и контекст</a:t>
            </a:r>
            <a:endParaRPr lang="ru-RU" sz="2000" b="1" dirty="0" smtClean="0">
              <a:solidFill>
                <a:srgbClr val="4F81BD">
                  <a:lumMod val="75000"/>
                </a:srgbClr>
              </a:solidFill>
              <a:latin typeface="Lazursky" panose="020B0604020202020204" pitchFamily="34" charset="0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12667" y="4397141"/>
            <a:ext cx="3877574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sz="1200" b="1" dirty="0" smtClean="0">
                <a:solidFill>
                  <a:srgbClr val="1F497D">
                    <a:lumMod val="75000"/>
                  </a:srgbClr>
                </a:solidFill>
                <a:latin typeface="Lazursky" panose="020B0604020202020204" pitchFamily="34" charset="0"/>
              </a:rPr>
              <a:t>Светлана Александровна Морозова </a:t>
            </a:r>
            <a:endParaRPr lang="en-US" sz="1200" b="1" dirty="0" smtClean="0">
              <a:solidFill>
                <a:srgbClr val="1F497D">
                  <a:lumMod val="75000"/>
                </a:srgbClr>
              </a:solidFill>
              <a:latin typeface="Lazursky" panose="020B0604020202020204" pitchFamily="34" charset="0"/>
            </a:endParaRPr>
          </a:p>
          <a:p>
            <a:pPr lvl="0" algn="r">
              <a:defRPr/>
            </a:pPr>
            <a:r>
              <a:rPr lang="ru-RU" sz="1100" dirty="0" smtClean="0">
                <a:solidFill>
                  <a:srgbClr val="1F497D">
                    <a:lumMod val="75000"/>
                  </a:srgbClr>
                </a:solidFill>
                <a:latin typeface="Lazursky" panose="020B0604020202020204" pitchFamily="34" charset="0"/>
              </a:rPr>
              <a:t>заместитель </a:t>
            </a:r>
            <a:r>
              <a:rPr lang="ru-RU" sz="1100" dirty="0">
                <a:solidFill>
                  <a:srgbClr val="1F497D">
                    <a:lumMod val="75000"/>
                  </a:srgbClr>
                </a:solidFill>
                <a:latin typeface="Lazursky" panose="020B0604020202020204" pitchFamily="34" charset="0"/>
              </a:rPr>
              <a:t>директора </a:t>
            </a:r>
            <a:endParaRPr lang="en-US" sz="1100" dirty="0" smtClean="0">
              <a:solidFill>
                <a:srgbClr val="1F497D">
                  <a:lumMod val="75000"/>
                </a:srgbClr>
              </a:solidFill>
              <a:latin typeface="Lazursky" panose="020B0604020202020204" pitchFamily="34" charset="0"/>
            </a:endParaRPr>
          </a:p>
          <a:p>
            <a:pPr lvl="0" algn="r">
              <a:defRPr/>
            </a:pPr>
            <a:r>
              <a:rPr lang="ru-RU" sz="1100" dirty="0" smtClean="0">
                <a:solidFill>
                  <a:srgbClr val="1F497D">
                    <a:lumMod val="75000"/>
                  </a:srgbClr>
                </a:solidFill>
                <a:latin typeface="Lazursky" panose="020B0604020202020204" pitchFamily="34" charset="0"/>
              </a:rPr>
              <a:t>фундаментальной </a:t>
            </a:r>
            <a:r>
              <a:rPr lang="ru-RU" sz="1100" dirty="0">
                <a:solidFill>
                  <a:srgbClr val="1F497D">
                    <a:lumMod val="75000"/>
                  </a:srgbClr>
                </a:solidFill>
                <a:latin typeface="Lazursky" panose="020B0604020202020204" pitchFamily="34" charset="0"/>
              </a:rPr>
              <a:t>библиотеки, </a:t>
            </a:r>
            <a:endParaRPr lang="en-US" sz="1100" dirty="0" smtClean="0">
              <a:solidFill>
                <a:srgbClr val="1F497D">
                  <a:lumMod val="75000"/>
                </a:srgbClr>
              </a:solidFill>
              <a:latin typeface="Lazursky" panose="020B0604020202020204" pitchFamily="34" charset="0"/>
            </a:endParaRPr>
          </a:p>
          <a:p>
            <a:pPr lvl="0" algn="r">
              <a:defRPr/>
            </a:pPr>
            <a:r>
              <a:rPr lang="ru-RU" sz="1100" dirty="0" smtClean="0">
                <a:solidFill>
                  <a:srgbClr val="1F497D">
                    <a:lumMod val="75000"/>
                  </a:srgbClr>
                </a:solidFill>
                <a:latin typeface="Lazursky" panose="020B0604020202020204" pitchFamily="34" charset="0"/>
              </a:rPr>
              <a:t>Российский государственный </a:t>
            </a:r>
            <a:endParaRPr lang="en-US" sz="1100" dirty="0" smtClean="0">
              <a:solidFill>
                <a:srgbClr val="1F497D">
                  <a:lumMod val="75000"/>
                </a:srgbClr>
              </a:solidFill>
              <a:latin typeface="Lazursky" panose="020B0604020202020204" pitchFamily="34" charset="0"/>
            </a:endParaRPr>
          </a:p>
          <a:p>
            <a:pPr lvl="0" algn="r">
              <a:defRPr/>
            </a:pPr>
            <a:r>
              <a:rPr lang="ru-RU" sz="1100" dirty="0" smtClean="0">
                <a:solidFill>
                  <a:srgbClr val="1F497D">
                    <a:lumMod val="75000"/>
                  </a:srgbClr>
                </a:solidFill>
                <a:latin typeface="Lazursky" panose="020B0604020202020204" pitchFamily="34" charset="0"/>
              </a:rPr>
              <a:t>педагогический университет </a:t>
            </a:r>
          </a:p>
          <a:p>
            <a:pPr lvl="0" algn="r">
              <a:defRPr/>
            </a:pPr>
            <a:r>
              <a:rPr lang="ru-RU" sz="1100" dirty="0" smtClean="0">
                <a:solidFill>
                  <a:srgbClr val="1F497D">
                    <a:lumMod val="75000"/>
                  </a:srgbClr>
                </a:solidFill>
                <a:latin typeface="Lazursky" panose="020B0604020202020204" pitchFamily="34" charset="0"/>
              </a:rPr>
              <a:t>им</a:t>
            </a:r>
            <a:r>
              <a:rPr lang="ru-RU" sz="1100" dirty="0">
                <a:solidFill>
                  <a:srgbClr val="1F497D">
                    <a:lumMod val="75000"/>
                  </a:srgbClr>
                </a:solidFill>
                <a:latin typeface="Lazursky" panose="020B0604020202020204" pitchFamily="34" charset="0"/>
              </a:rPr>
              <a:t>. А.И. Герцена (Санкт-Петербург)</a:t>
            </a:r>
            <a:endParaRPr lang="en-US" sz="1050" dirty="0">
              <a:solidFill>
                <a:srgbClr val="1F497D">
                  <a:lumMod val="75000"/>
                </a:srgbClr>
              </a:solidFill>
              <a:latin typeface="Lazursky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06" y="5762011"/>
            <a:ext cx="2502824" cy="864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594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4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3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0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7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5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0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5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3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2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337" y="-33046"/>
            <a:ext cx="10323663" cy="6891045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8" t="-523" r="26756"/>
          <a:stretch/>
        </p:blipFill>
        <p:spPr>
          <a:xfrm>
            <a:off x="0" y="-67932"/>
            <a:ext cx="4023360" cy="69259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304945" y="6478811"/>
            <a:ext cx="18870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err="1">
                <a:latin typeface="Lazurski" panose="020B7200000000000000" pitchFamily="34" charset="0"/>
              </a:rPr>
              <a:t>Майлз</a:t>
            </a:r>
            <a:r>
              <a:rPr lang="ru-RU" sz="1100" dirty="0">
                <a:latin typeface="Lazurski" panose="020B7200000000000000" pitchFamily="34" charset="0"/>
              </a:rPr>
              <a:t> </a:t>
            </a:r>
            <a:r>
              <a:rPr lang="ru-RU" sz="1100" dirty="0" err="1">
                <a:latin typeface="Lazurski" panose="020B7200000000000000" pitchFamily="34" charset="0"/>
              </a:rPr>
              <a:t>Эстри</a:t>
            </a:r>
            <a:r>
              <a:rPr lang="ru-RU" sz="1100" dirty="0">
                <a:latin typeface="Lazurski" panose="020B7200000000000000" pitchFamily="34" charset="0"/>
              </a:rPr>
              <a:t> (</a:t>
            </a:r>
            <a:r>
              <a:rPr lang="en-US" sz="1100" dirty="0">
                <a:latin typeface="Lazurski" panose="020B7200000000000000" pitchFamily="34" charset="0"/>
              </a:rPr>
              <a:t>Miles Astray)</a:t>
            </a:r>
            <a:endParaRPr lang="ru-RU" sz="1100" dirty="0">
              <a:latin typeface="Lazurski" panose="020B7200000000000000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599" y="6548265"/>
            <a:ext cx="223170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>
                <a:solidFill>
                  <a:schemeClr val="bg1"/>
                </a:solidFill>
                <a:latin typeface="Lazurski" panose="020B7200000000000000" pitchFamily="34" charset="0"/>
              </a:rPr>
              <a:t>Борис </a:t>
            </a:r>
            <a:r>
              <a:rPr lang="ru-RU" sz="1050" b="1" dirty="0" err="1">
                <a:solidFill>
                  <a:schemeClr val="bg1"/>
                </a:solidFill>
                <a:latin typeface="Lazurski" panose="020B7200000000000000" pitchFamily="34" charset="0"/>
              </a:rPr>
              <a:t>Эльдагсен</a:t>
            </a:r>
            <a:r>
              <a:rPr lang="ru-RU" sz="1050" dirty="0">
                <a:solidFill>
                  <a:schemeClr val="bg1"/>
                </a:solidFill>
                <a:latin typeface="Lazurski" panose="020B7200000000000000" pitchFamily="34" charset="0"/>
              </a:rPr>
              <a:t> (</a:t>
            </a:r>
            <a:r>
              <a:rPr lang="en-US" sz="1050" dirty="0">
                <a:solidFill>
                  <a:schemeClr val="bg1"/>
                </a:solidFill>
                <a:latin typeface="Lazurski" panose="020B7200000000000000" pitchFamily="34" charset="0"/>
              </a:rPr>
              <a:t>Boris </a:t>
            </a:r>
            <a:r>
              <a:rPr lang="en-US" sz="1050" dirty="0" err="1">
                <a:solidFill>
                  <a:schemeClr val="bg1"/>
                </a:solidFill>
                <a:latin typeface="Lazurski" panose="020B7200000000000000" pitchFamily="34" charset="0"/>
              </a:rPr>
              <a:t>Eldagsen</a:t>
            </a:r>
            <a:r>
              <a:rPr lang="en-US" sz="1050" dirty="0">
                <a:solidFill>
                  <a:schemeClr val="bg1"/>
                </a:solidFill>
                <a:latin typeface="Lazurski" panose="020B7200000000000000" pitchFamily="34" charset="0"/>
              </a:rPr>
              <a:t>)</a:t>
            </a:r>
            <a:endParaRPr lang="ru-RU" sz="1050" dirty="0">
              <a:solidFill>
                <a:schemeClr val="bg1"/>
              </a:solidFill>
              <a:latin typeface="Lazurski" panose="020B7200000000000000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60319" y="186820"/>
            <a:ext cx="3740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Lazurski" panose="020B7200000000000000" pitchFamily="34" charset="0"/>
              </a:rPr>
              <a:t>2023</a:t>
            </a:r>
            <a:r>
              <a:rPr lang="ru-RU" sz="2400" b="1" dirty="0" smtClean="0">
                <a:latin typeface="Lazurski" panose="020B7200000000000000" pitchFamily="34" charset="0"/>
              </a:rPr>
              <a:t>               2024</a:t>
            </a:r>
            <a:endParaRPr lang="ru-RU" sz="2400" b="1" dirty="0">
              <a:latin typeface="Lazurski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17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5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3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2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9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8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0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1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6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0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9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4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7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2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8763"/>
            <a:ext cx="12192000" cy="306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0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1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9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1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261241" y="279361"/>
            <a:ext cx="9896385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9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1170450" y="186820"/>
            <a:ext cx="9578614" cy="6123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b="1" dirty="0">
              <a:solidFill>
                <a:srgbClr val="01649D"/>
              </a:solidFill>
              <a:latin typeface="Lazursky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5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10903</TotalTime>
  <Words>69</Words>
  <Application>Microsoft Office PowerPoint</Application>
  <PresentationFormat>Широкоэкранный</PresentationFormat>
  <Paragraphs>42</Paragraphs>
  <Slides>32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Lazurski</vt:lpstr>
      <vt:lpstr>Lazursky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Mozgan</dc:creator>
  <cp:lastModifiedBy>svet</cp:lastModifiedBy>
  <cp:revision>458</cp:revision>
  <cp:lastPrinted>2023-03-15T13:48:23Z</cp:lastPrinted>
  <dcterms:created xsi:type="dcterms:W3CDTF">2018-06-25T16:57:33Z</dcterms:created>
  <dcterms:modified xsi:type="dcterms:W3CDTF">2024-11-01T13:24:45Z</dcterms:modified>
</cp:coreProperties>
</file>