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2" r:id="rId5"/>
    <p:sldId id="282" r:id="rId6"/>
    <p:sldId id="283" r:id="rId7"/>
    <p:sldId id="284" r:id="rId8"/>
    <p:sldId id="287" r:id="rId9"/>
    <p:sldId id="257" r:id="rId10"/>
    <p:sldId id="285" r:id="rId11"/>
    <p:sldId id="288" r:id="rId12"/>
    <p:sldId id="28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258" r:id="rId2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3"/>
    <a:srgbClr val="01649D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58122419072343"/>
          <c:y val="2.6848883326889634E-2"/>
          <c:w val="0.7902778992903664"/>
          <c:h val="0.8840837531964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63000"/>
                  </a:schemeClr>
                </a:gs>
                <a:gs pos="30000">
                  <a:schemeClr val="accent2">
                    <a:tint val="77000"/>
                    <a:shade val="90000"/>
                    <a:satMod val="110000"/>
                  </a:schemeClr>
                </a:gs>
                <a:gs pos="45000">
                  <a:schemeClr val="accent2">
                    <a:tint val="77000"/>
                    <a:shade val="100000"/>
                    <a:satMod val="118000"/>
                  </a:schemeClr>
                </a:gs>
                <a:gs pos="55000">
                  <a:schemeClr val="accent2">
                    <a:tint val="77000"/>
                    <a:shade val="100000"/>
                    <a:satMod val="118000"/>
                  </a:schemeClr>
                </a:gs>
                <a:gs pos="73000">
                  <a:schemeClr val="accent2">
                    <a:tint val="77000"/>
                    <a:shade val="90000"/>
                    <a:satMod val="110000"/>
                  </a:schemeClr>
                </a:gs>
                <a:gs pos="100000">
                  <a:schemeClr val="accent2">
                    <a:tint val="77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1.0629810916110346E-2"/>
                  <c:y val="-2.4538232014586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5-4069-B7C4-8DDCD0E77FDE}"/>
                </c:ext>
              </c:extLst>
            </c:dLbl>
            <c:dLbl>
              <c:idx val="1"/>
              <c:layout>
                <c:manualLayout>
                  <c:x val="-1.3666899749284729E-2"/>
                  <c:y val="-1.226911600729363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14 002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5-4069-B7C4-8DDCD0E77FDE}"/>
                </c:ext>
              </c:extLst>
            </c:dLbl>
            <c:dLbl>
              <c:idx val="2"/>
              <c:layout>
                <c:manualLayout>
                  <c:x val="-2.1259621832220691E-2"/>
                  <c:y val="2.453823201458691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20 014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5-4069-B7C4-8DDCD0E77FDE}"/>
                </c:ext>
              </c:extLst>
            </c:dLbl>
            <c:dLbl>
              <c:idx val="3"/>
              <c:layout>
                <c:manualLayout>
                  <c:x val="-2.125962183222080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31 784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5-4069-B7C4-8DDCD0E7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9308</c:v>
                </c:pt>
                <c:pt idx="1">
                  <c:v>14002</c:v>
                </c:pt>
                <c:pt idx="2">
                  <c:v>20014</c:v>
                </c:pt>
                <c:pt idx="3">
                  <c:v>31784</c:v>
                </c:pt>
                <c:pt idx="4">
                  <c:v>65457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5-4069-B7C4-8DDCD0E77F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Прочтений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63000"/>
                  </a:schemeClr>
                </a:gs>
                <a:gs pos="30000">
                  <a:schemeClr val="accent2">
                    <a:shade val="76000"/>
                    <a:shade val="90000"/>
                    <a:satMod val="110000"/>
                  </a:schemeClr>
                </a:gs>
                <a:gs pos="45000">
                  <a:schemeClr val="accent2">
                    <a:shade val="76000"/>
                    <a:shade val="100000"/>
                    <a:satMod val="118000"/>
                  </a:schemeClr>
                </a:gs>
                <a:gs pos="55000">
                  <a:schemeClr val="accent2">
                    <a:shade val="76000"/>
                    <a:shade val="100000"/>
                    <a:satMod val="118000"/>
                  </a:schemeClr>
                </a:gs>
                <a:gs pos="73000">
                  <a:schemeClr val="accent2">
                    <a:shade val="76000"/>
                    <a:shade val="90000"/>
                    <a:satMod val="110000"/>
                  </a:schemeClr>
                </a:gs>
                <a:gs pos="100000">
                  <a:schemeClr val="accent2">
                    <a:shade val="76000"/>
                    <a:shade val="63000"/>
                  </a:schemeClr>
                </a:gs>
              </a:gsLst>
              <a:lin ang="950000" scaled="1"/>
            </a:gradFill>
            <a:ln>
              <a:noFill/>
            </a:ln>
            <a:effectLst>
              <a:outerShdw blurRad="50800" dist="430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crgbClr r="0" g="0" b="0">
                  <a:tint val="100000"/>
                  <a:shade val="100000"/>
                  <a:hueMod val="100000"/>
                  <a:satMod val="100000"/>
                </a:scrgb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88 388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05-4069-B7C4-8DDCD0E77F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186 708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05-4069-B7C4-8DDCD0E77F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259 558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05-4069-B7C4-8DDCD0E77F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983 994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05-4069-B7C4-8DDCD0E77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88388</c:v>
                </c:pt>
                <c:pt idx="1">
                  <c:v>186708</c:v>
                </c:pt>
                <c:pt idx="2">
                  <c:v>259558</c:v>
                </c:pt>
                <c:pt idx="3">
                  <c:v>983994</c:v>
                </c:pt>
                <c:pt idx="4">
                  <c:v>986197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05-4069-B7C4-8DDCD0E77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313024"/>
        <c:axId val="67335296"/>
      </c:barChart>
      <c:catAx>
        <c:axId val="6731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35296"/>
        <c:crosses val="autoZero"/>
        <c:auto val="1"/>
        <c:lblAlgn val="ctr"/>
        <c:lblOffset val="100"/>
        <c:noMultiLvlLbl val="0"/>
      </c:catAx>
      <c:valAx>
        <c:axId val="673352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1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0517615593514"/>
          <c:y val="8.4143916151122225E-2"/>
          <c:w val="0.25269392170911098"/>
          <c:h val="4.7202670532500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Общий 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объем фонда (экземпляров)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/>
            <a:t>3 258 555 </a:t>
          </a: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400" dirty="0" smtClean="0"/>
            <a:t>Поступило </a:t>
          </a:r>
          <a:r>
            <a:rPr lang="ru-RU" sz="1800" dirty="0" smtClean="0"/>
            <a:t>печатных изданий (экз.,2018)</a:t>
          </a:r>
        </a:p>
        <a:p>
          <a:pPr rtl="0"/>
          <a:endParaRPr lang="ru-RU" sz="700" dirty="0" smtClean="0"/>
        </a:p>
        <a:p>
          <a:pPr rtl="0"/>
          <a:r>
            <a:rPr lang="ru-RU" sz="4800" b="1" dirty="0" smtClean="0"/>
            <a:t>9 557</a:t>
          </a:r>
          <a:endParaRPr lang="ru-RU" sz="2800" b="1" dirty="0"/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400" dirty="0" smtClean="0"/>
            <a:t>Поступило </a:t>
          </a:r>
          <a:r>
            <a:rPr lang="ru-RU" sz="1800" dirty="0" smtClean="0"/>
            <a:t>печатных учебных изданий</a:t>
          </a:r>
        </a:p>
        <a:p>
          <a:pPr rtl="0"/>
          <a:r>
            <a:rPr lang="ru-RU" sz="1800" dirty="0" smtClean="0"/>
            <a:t>(экз.,2018)</a:t>
          </a:r>
        </a:p>
        <a:p>
          <a:pPr rtl="0"/>
          <a:r>
            <a:rPr lang="ru-RU" sz="4800" b="1" dirty="0" smtClean="0"/>
            <a:t>5 727</a:t>
          </a:r>
          <a:endParaRPr lang="ru-RU" sz="4800" b="1" dirty="0"/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/>
      <dgm:t>
        <a:bodyPr/>
        <a:lstStyle/>
        <a:p>
          <a:pPr rtl="0"/>
          <a:r>
            <a:rPr lang="ru-RU" sz="2400" dirty="0" smtClean="0"/>
            <a:t>Поступило </a:t>
          </a:r>
          <a:r>
            <a:rPr lang="ru-RU" sz="1800" dirty="0" smtClean="0"/>
            <a:t>печатных научных изданий</a:t>
          </a:r>
        </a:p>
        <a:p>
          <a:pPr rtl="0"/>
          <a:r>
            <a:rPr lang="ru-RU" sz="1800" dirty="0" smtClean="0"/>
            <a:t>(экз.,2018)</a:t>
          </a:r>
        </a:p>
        <a:p>
          <a:pPr rtl="0"/>
          <a:r>
            <a:rPr lang="ru-RU" sz="4800" b="1" dirty="0" smtClean="0"/>
            <a:t>3</a:t>
          </a:r>
          <a:r>
            <a:rPr lang="ru-RU" sz="4000" b="1" dirty="0" smtClean="0"/>
            <a:t> </a:t>
          </a:r>
          <a:r>
            <a:rPr lang="ru-RU" sz="4800" b="1" dirty="0" smtClean="0"/>
            <a:t>645 </a:t>
          </a:r>
          <a:endParaRPr lang="ru-RU" sz="4800" b="1" dirty="0"/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337A9BF6-15F5-41C9-8198-2392D9A97DB8}" type="presOf" srcId="{9EB85D03-38C7-46E3-AE32-F9A955F2AD88}" destId="{38639903-0C48-4CD2-8AB0-AA55AFCF8067}" srcOrd="0" destOrd="0" presId="urn:microsoft.com/office/officeart/2005/8/layout/matrix3"/>
    <dgm:cxn modelId="{E83F2DC1-35E7-4264-8BE4-38C37376BE7C}" type="presOf" srcId="{9BCC488C-F5F2-487E-8DB7-99EA3B7EF2F8}" destId="{064A1C6D-D2E3-404C-B25A-606F259A3808}" srcOrd="0" destOrd="0" presId="urn:microsoft.com/office/officeart/2005/8/layout/matrix3"/>
    <dgm:cxn modelId="{9FC33E24-A952-4EBD-A130-2B190905094A}" type="presOf" srcId="{0167785B-C74B-4FE7-9A1C-CB333B98DBA7}" destId="{6B362AF2-E460-4977-8241-B26766544CDF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1787F47E-D334-4135-B71C-A928823977FC}" type="presOf" srcId="{973FDD08-CE28-4366-A09B-2E649E55CE9C}" destId="{3DA5CBC6-E97B-4016-A2D2-587E0A04931C}" srcOrd="0" destOrd="0" presId="urn:microsoft.com/office/officeart/2005/8/layout/matrix3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5A318D1B-CDB4-4C23-B0F4-BC5E8AE33B81}" type="presOf" srcId="{54CE83B8-2544-4357-AA27-D90C20AB2409}" destId="{03B10449-8CCC-48AA-9D75-8042546889DA}" srcOrd="0" destOrd="0" presId="urn:microsoft.com/office/officeart/2005/8/layout/matrix3"/>
    <dgm:cxn modelId="{558E7C2F-E2E8-49F7-95DD-62C0A1D9C54D}" type="presParOf" srcId="{3DA5CBC6-E97B-4016-A2D2-587E0A04931C}" destId="{64FFC21A-1682-4286-AE55-B355AC08E510}" srcOrd="0" destOrd="0" presId="urn:microsoft.com/office/officeart/2005/8/layout/matrix3"/>
    <dgm:cxn modelId="{2FE20BA9-4AF6-464C-A788-95577DCDF915}" type="presParOf" srcId="{3DA5CBC6-E97B-4016-A2D2-587E0A04931C}" destId="{38639903-0C48-4CD2-8AB0-AA55AFCF8067}" srcOrd="1" destOrd="0" presId="urn:microsoft.com/office/officeart/2005/8/layout/matrix3"/>
    <dgm:cxn modelId="{C1F86889-6E77-40D9-9F77-C3C3D2D0D23E}" type="presParOf" srcId="{3DA5CBC6-E97B-4016-A2D2-587E0A04931C}" destId="{064A1C6D-D2E3-404C-B25A-606F259A3808}" srcOrd="2" destOrd="0" presId="urn:microsoft.com/office/officeart/2005/8/layout/matrix3"/>
    <dgm:cxn modelId="{5AF78D67-91A6-48E9-9D5A-3B7019585A7F}" type="presParOf" srcId="{3DA5CBC6-E97B-4016-A2D2-587E0A04931C}" destId="{03B10449-8CCC-48AA-9D75-8042546889DA}" srcOrd="3" destOrd="0" presId="urn:microsoft.com/office/officeart/2005/8/layout/matrix3"/>
    <dgm:cxn modelId="{9ED67646-BB0E-4B60-8DA4-B7721FDC24FA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Площадь библиотеки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(</a:t>
          </a:r>
          <a:r>
            <a:rPr lang="ru-RU" sz="1400" dirty="0" err="1" smtClean="0"/>
            <a:t>кв.м</a:t>
          </a:r>
          <a:r>
            <a:rPr lang="ru-RU" sz="1400" dirty="0" smtClean="0"/>
            <a:t>)</a:t>
          </a:r>
          <a:endParaRPr lang="ru-RU" sz="1100" dirty="0" smtClean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dirty="0" smtClean="0"/>
            <a:t>5 745.28 </a:t>
          </a: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400" dirty="0" smtClean="0"/>
            <a:t>Кол-во мест для читателей</a:t>
          </a:r>
        </a:p>
        <a:p>
          <a:pPr rtl="0"/>
          <a:r>
            <a:rPr lang="ru-RU" sz="1600" dirty="0" smtClean="0"/>
            <a:t>(всего (компьютерные)</a:t>
          </a:r>
          <a:endParaRPr lang="ru-RU" sz="1200" dirty="0" smtClean="0"/>
        </a:p>
        <a:p>
          <a:pPr rtl="0"/>
          <a:endParaRPr lang="ru-RU" sz="700" dirty="0" smtClean="0"/>
        </a:p>
        <a:p>
          <a:pPr rtl="0"/>
          <a:r>
            <a:rPr lang="ru-RU" sz="4800" b="1" dirty="0" smtClean="0"/>
            <a:t>1 115 (88)</a:t>
          </a:r>
          <a:endParaRPr lang="ru-RU" sz="2800" b="1" dirty="0"/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400" dirty="0" smtClean="0"/>
            <a:t>Посещений </a:t>
          </a:r>
        </a:p>
        <a:p>
          <a:pPr rtl="0"/>
          <a:r>
            <a:rPr lang="ru-RU" sz="1400" dirty="0" smtClean="0"/>
            <a:t>в помещениях библиотеки</a:t>
          </a:r>
          <a:endParaRPr lang="ru-RU" sz="1100" dirty="0" smtClean="0"/>
        </a:p>
        <a:p>
          <a:pPr rtl="0"/>
          <a:r>
            <a:rPr lang="ru-RU" sz="4800" b="1" dirty="0" smtClean="0"/>
            <a:t>125 317</a:t>
          </a:r>
          <a:endParaRPr lang="ru-RU" sz="4800" b="1" dirty="0"/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/>
      <dgm:t>
        <a:bodyPr/>
        <a:lstStyle/>
        <a:p>
          <a:pPr rtl="0"/>
          <a:r>
            <a:rPr lang="ru-RU" sz="2400" dirty="0" smtClean="0"/>
            <a:t>Посещений сайта</a:t>
          </a:r>
          <a:endParaRPr lang="ru-RU" sz="1800" dirty="0" smtClean="0"/>
        </a:p>
        <a:p>
          <a:pPr rtl="0"/>
          <a:r>
            <a:rPr lang="ru-RU" sz="4800" b="1" dirty="0" smtClean="0"/>
            <a:t>500 487</a:t>
          </a:r>
          <a:endParaRPr lang="ru-RU" sz="4800" b="1" dirty="0"/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78C79854-ECDA-45B7-8344-4B007242BF0E}" type="presOf" srcId="{9EB85D03-38C7-46E3-AE32-F9A955F2AD88}" destId="{38639903-0C48-4CD2-8AB0-AA55AFCF8067}" srcOrd="0" destOrd="0" presId="urn:microsoft.com/office/officeart/2005/8/layout/matrix3"/>
    <dgm:cxn modelId="{B506590C-79F7-4B4F-952D-A404D0394A94}" type="presOf" srcId="{9BCC488C-F5F2-487E-8DB7-99EA3B7EF2F8}" destId="{064A1C6D-D2E3-404C-B25A-606F259A3808}" srcOrd="0" destOrd="0" presId="urn:microsoft.com/office/officeart/2005/8/layout/matrix3"/>
    <dgm:cxn modelId="{857FC56F-A38A-4897-94B8-D7CE9D906FDB}" type="presOf" srcId="{0167785B-C74B-4FE7-9A1C-CB333B98DBA7}" destId="{6B362AF2-E460-4977-8241-B26766544CDF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36198FFC-BCFE-4C1B-B787-A84F31494C8A}" type="presOf" srcId="{54CE83B8-2544-4357-AA27-D90C20AB2409}" destId="{03B10449-8CCC-48AA-9D75-8042546889DA}" srcOrd="0" destOrd="0" presId="urn:microsoft.com/office/officeart/2005/8/layout/matrix3"/>
    <dgm:cxn modelId="{B3D76ECF-2F56-4B0B-9A88-AFA4B257E85C}" type="presOf" srcId="{973FDD08-CE28-4366-A09B-2E649E55CE9C}" destId="{3DA5CBC6-E97B-4016-A2D2-587E0A04931C}" srcOrd="0" destOrd="0" presId="urn:microsoft.com/office/officeart/2005/8/layout/matrix3"/>
    <dgm:cxn modelId="{9C05D241-93D8-4E2E-9717-DF348C9384CD}" type="presParOf" srcId="{3DA5CBC6-E97B-4016-A2D2-587E0A04931C}" destId="{64FFC21A-1682-4286-AE55-B355AC08E510}" srcOrd="0" destOrd="0" presId="urn:microsoft.com/office/officeart/2005/8/layout/matrix3"/>
    <dgm:cxn modelId="{BE18D01D-C795-495E-9AF7-8DD57D8DF869}" type="presParOf" srcId="{3DA5CBC6-E97B-4016-A2D2-587E0A04931C}" destId="{38639903-0C48-4CD2-8AB0-AA55AFCF8067}" srcOrd="1" destOrd="0" presId="urn:microsoft.com/office/officeart/2005/8/layout/matrix3"/>
    <dgm:cxn modelId="{51CD9F1E-3540-4D9C-9996-A83E33E20E0B}" type="presParOf" srcId="{3DA5CBC6-E97B-4016-A2D2-587E0A04931C}" destId="{064A1C6D-D2E3-404C-B25A-606F259A3808}" srcOrd="2" destOrd="0" presId="urn:microsoft.com/office/officeart/2005/8/layout/matrix3"/>
    <dgm:cxn modelId="{C4537CCB-620A-4309-9A1E-1BE24F8235A1}" type="presParOf" srcId="{3DA5CBC6-E97B-4016-A2D2-587E0A04931C}" destId="{03B10449-8CCC-48AA-9D75-8042546889DA}" srcOrd="3" destOrd="0" presId="urn:microsoft.com/office/officeart/2005/8/layout/matrix3"/>
    <dgm:cxn modelId="{F73E71EA-247D-4841-B1A2-5CA44A0B5362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err="1" smtClean="0"/>
            <a:t>Биб.записей</a:t>
          </a:r>
          <a:r>
            <a:rPr lang="ru-RU" sz="2800" dirty="0" smtClean="0"/>
            <a:t> </a:t>
          </a:r>
          <a:r>
            <a:rPr lang="ru-RU" sz="2000" dirty="0" smtClean="0"/>
            <a:t>в электронном каталоге</a:t>
          </a:r>
          <a:endParaRPr lang="ru-RU" sz="1000" dirty="0" smtClean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/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b="1" dirty="0" smtClean="0"/>
            <a:t>728 610</a:t>
          </a: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800" dirty="0" smtClean="0"/>
            <a:t>Добавлено </a:t>
          </a:r>
          <a:r>
            <a:rPr lang="ru-RU" sz="2400" dirty="0" smtClean="0"/>
            <a:t>записей</a:t>
          </a:r>
        </a:p>
        <a:p>
          <a:pPr rtl="0"/>
          <a:r>
            <a:rPr lang="ru-RU" sz="1800" b="1" dirty="0" smtClean="0"/>
            <a:t>(2018, </a:t>
          </a:r>
        </a:p>
        <a:p>
          <a:pPr rtl="0"/>
          <a:r>
            <a:rPr lang="ru-RU" sz="1800" b="1" dirty="0" smtClean="0"/>
            <a:t>каталог + картотеки)</a:t>
          </a:r>
        </a:p>
        <a:p>
          <a:pPr rtl="0"/>
          <a:r>
            <a:rPr lang="ru-RU" sz="4800" b="1" dirty="0" smtClean="0"/>
            <a:t>50 053</a:t>
          </a:r>
          <a:endParaRPr lang="ru-RU" sz="4800" b="1" dirty="0"/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800" dirty="0" err="1" smtClean="0"/>
            <a:t>Биб.записей</a:t>
          </a:r>
          <a:r>
            <a:rPr lang="ru-RU" sz="2800" dirty="0" smtClean="0"/>
            <a:t> </a:t>
          </a:r>
        </a:p>
        <a:p>
          <a:pPr rtl="0"/>
          <a:r>
            <a:rPr lang="ru-RU" sz="2800" dirty="0" smtClean="0"/>
            <a:t>из ЭБС</a:t>
          </a:r>
          <a:endParaRPr lang="ru-RU" sz="1200" dirty="0" smtClean="0"/>
        </a:p>
        <a:p>
          <a:pPr rtl="0"/>
          <a:r>
            <a:rPr lang="ru-RU" sz="4800" b="1" dirty="0" smtClean="0"/>
            <a:t>194 141</a:t>
          </a:r>
          <a:endParaRPr lang="ru-RU" sz="4800" b="1" dirty="0"/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 custT="1"/>
      <dgm:spPr/>
      <dgm:t>
        <a:bodyPr/>
        <a:lstStyle/>
        <a:p>
          <a:pPr rtl="0"/>
          <a:r>
            <a:rPr lang="ru-RU" sz="2400" dirty="0" smtClean="0"/>
            <a:t>Посещений / Прочтений </a:t>
          </a:r>
        </a:p>
        <a:p>
          <a:pPr rtl="0"/>
          <a:r>
            <a:rPr lang="ru-RU" sz="2400" b="1" dirty="0" smtClean="0"/>
            <a:t>ЭБС</a:t>
          </a:r>
          <a:endParaRPr lang="ru-RU" sz="1800" b="1" dirty="0" smtClean="0"/>
        </a:p>
        <a:p>
          <a:pPr rtl="0"/>
          <a:r>
            <a:rPr lang="ru-RU" sz="4800" b="1" dirty="0" smtClean="0"/>
            <a:t>65 457/ 976 464   </a:t>
          </a:r>
          <a:endParaRPr lang="ru-RU" sz="4800" b="1" dirty="0"/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ScaleX="102599" custScaleY="102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87F8C7F4-F35F-4097-9AD1-7D78F8B21C73}" type="presOf" srcId="{54CE83B8-2544-4357-AA27-D90C20AB2409}" destId="{03B10449-8CCC-48AA-9D75-8042546889DA}" srcOrd="0" destOrd="0" presId="urn:microsoft.com/office/officeart/2005/8/layout/matrix3"/>
    <dgm:cxn modelId="{76E3250B-26F7-4F39-9C3A-85A686391FFC}" type="presOf" srcId="{9BCC488C-F5F2-487E-8DB7-99EA3B7EF2F8}" destId="{064A1C6D-D2E3-404C-B25A-606F259A3808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3D19EA24-59D6-41BE-9534-1F7CF93D02A7}" type="presOf" srcId="{0167785B-C74B-4FE7-9A1C-CB333B98DBA7}" destId="{6B362AF2-E460-4977-8241-B26766544CDF}" srcOrd="0" destOrd="0" presId="urn:microsoft.com/office/officeart/2005/8/layout/matrix3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215CC8B2-60FD-49AA-8F3E-A785F0EE3918}" type="presOf" srcId="{973FDD08-CE28-4366-A09B-2E649E55CE9C}" destId="{3DA5CBC6-E97B-4016-A2D2-587E0A04931C}" srcOrd="0" destOrd="0" presId="urn:microsoft.com/office/officeart/2005/8/layout/matrix3"/>
    <dgm:cxn modelId="{2D1C86A6-69E5-4977-8EA8-0979B7EAE51D}" type="presOf" srcId="{9EB85D03-38C7-46E3-AE32-F9A955F2AD88}" destId="{38639903-0C48-4CD2-8AB0-AA55AFCF8067}" srcOrd="0" destOrd="0" presId="urn:microsoft.com/office/officeart/2005/8/layout/matrix3"/>
    <dgm:cxn modelId="{E0E6AB1A-C4B9-4562-94A7-10AB8645A54C}" type="presParOf" srcId="{3DA5CBC6-E97B-4016-A2D2-587E0A04931C}" destId="{64FFC21A-1682-4286-AE55-B355AC08E510}" srcOrd="0" destOrd="0" presId="urn:microsoft.com/office/officeart/2005/8/layout/matrix3"/>
    <dgm:cxn modelId="{D69A10EC-BFD5-44BB-8B50-722546C2B75D}" type="presParOf" srcId="{3DA5CBC6-E97B-4016-A2D2-587E0A04931C}" destId="{38639903-0C48-4CD2-8AB0-AA55AFCF8067}" srcOrd="1" destOrd="0" presId="urn:microsoft.com/office/officeart/2005/8/layout/matrix3"/>
    <dgm:cxn modelId="{7563E885-053A-4696-A0FF-C3BF21F0137B}" type="presParOf" srcId="{3DA5CBC6-E97B-4016-A2D2-587E0A04931C}" destId="{064A1C6D-D2E3-404C-B25A-606F259A3808}" srcOrd="2" destOrd="0" presId="urn:microsoft.com/office/officeart/2005/8/layout/matrix3"/>
    <dgm:cxn modelId="{62B6D314-F1DD-417C-B5A9-4F3372045044}" type="presParOf" srcId="{3DA5CBC6-E97B-4016-A2D2-587E0A04931C}" destId="{03B10449-8CCC-48AA-9D75-8042546889DA}" srcOrd="3" destOrd="0" presId="urn:microsoft.com/office/officeart/2005/8/layout/matrix3"/>
    <dgm:cxn modelId="{911C412D-20A5-4D60-8CBD-07B9AF77B060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>
        <a:xfrm>
          <a:off x="1951251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20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smtClean="0">
              <a:latin typeface="Calibri"/>
              <a:ea typeface="+mn-ea"/>
              <a:cs typeface="+mn-cs"/>
            </a:rPr>
            <a:t> </a:t>
          </a:r>
        </a:p>
        <a:p>
          <a:pPr rtl="0"/>
          <a:endParaRPr lang="ru-RU" sz="3600" smtClean="0">
            <a:latin typeface="Calibri"/>
            <a:ea typeface="+mn-ea"/>
            <a:cs typeface="+mn-cs"/>
          </a:endParaRPr>
        </a:p>
        <a:p>
          <a:pPr rtl="0"/>
          <a:r>
            <a:rPr lang="ru-RU" sz="2800" smtClean="0">
              <a:latin typeface="Calibri"/>
              <a:ea typeface="+mn-ea"/>
              <a:cs typeface="+mn-cs"/>
            </a:rPr>
            <a:t>БИБЛИОТЕКА</a:t>
          </a:r>
          <a:endParaRPr lang="ru-RU" sz="1200" dirty="0">
            <a:latin typeface="Calibri"/>
            <a:ea typeface="+mn-ea"/>
            <a:cs typeface="+mn-cs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>
        <a:xfrm>
          <a:off x="4706929" y="623308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44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smtClean="0">
              <a:latin typeface="Calibri"/>
              <a:ea typeface="+mn-ea"/>
              <a:cs typeface="+mn-cs"/>
            </a:rPr>
            <a:t>приобретение</a:t>
          </a:r>
          <a:endParaRPr lang="ru-RU" sz="2000" dirty="0">
            <a:latin typeface="Calibri"/>
            <a:ea typeface="+mn-ea"/>
            <a:cs typeface="+mn-cs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>
        <a:xfrm>
          <a:off x="1951251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z="3600" smtClean="0">
              <a:latin typeface="Calibri"/>
              <a:ea typeface="+mn-ea"/>
              <a:cs typeface="+mn-cs"/>
            </a:rPr>
            <a:t>пожертвования</a:t>
          </a:r>
          <a:endParaRPr lang="ru-RU" sz="3600" dirty="0">
            <a:latin typeface="Calibri"/>
            <a:ea typeface="+mn-ea"/>
            <a:cs typeface="+mn-cs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0167785B-C74B-4FE7-9A1C-CB333B98DBA7}">
      <dgm:prSet/>
      <dgm:spPr>
        <a:xfrm>
          <a:off x="4706929" y="3378985"/>
          <a:ext cx="2558843" cy="2558843"/>
        </a:xfrm>
        <a:prstGeom prst="roundRect">
          <a:avLst/>
        </a:prstGeom>
      </dgm:spPr>
      <dgm:t>
        <a:bodyPr/>
        <a:lstStyle/>
        <a:p>
          <a:pPr rtl="0"/>
          <a:r>
            <a:rPr lang="ru-RU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5C634D67-EF6C-4E86-9459-14537FBFC1FB}" type="parTrans" cxnId="{08A6C592-39C9-46B8-90E5-CF5EC5625C90}">
      <dgm:prSet/>
      <dgm:spPr/>
      <dgm:t>
        <a:bodyPr/>
        <a:lstStyle/>
        <a:p>
          <a:endParaRPr lang="ru-RU"/>
        </a:p>
      </dgm:t>
    </dgm:pt>
    <dgm:pt modelId="{8DA1A5CC-9EFE-4B16-8E76-30CA074039D6}" type="sibTrans" cxnId="{08A6C592-39C9-46B8-90E5-CF5EC5625C90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>
        <a:xfrm>
          <a:off x="1327943" y="0"/>
          <a:ext cx="6561136" cy="6561136"/>
        </a:xfrm>
        <a:prstGeom prst="diamond">
          <a:avLst/>
        </a:prstGeom>
      </dgm:spPr>
      <dgm:t>
        <a:bodyPr/>
        <a:lstStyle/>
        <a:p>
          <a:endParaRPr lang="ru-RU"/>
        </a:p>
      </dgm:t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D55C9F26-BB8C-4A39-9144-83769645C9A5}" type="presOf" srcId="{973FDD08-CE28-4366-A09B-2E649E55CE9C}" destId="{3DA5CBC6-E97B-4016-A2D2-587E0A04931C}" srcOrd="0" destOrd="0" presId="urn:microsoft.com/office/officeart/2005/8/layout/matrix3"/>
    <dgm:cxn modelId="{EF7A0E66-9BFC-4E04-985E-ACE0380AF286}" type="presOf" srcId="{9BCC488C-F5F2-487E-8DB7-99EA3B7EF2F8}" destId="{064A1C6D-D2E3-404C-B25A-606F259A3808}" srcOrd="0" destOrd="0" presId="urn:microsoft.com/office/officeart/2005/8/layout/matrix3"/>
    <dgm:cxn modelId="{7E81DB8F-EA62-4B22-9080-F04F8D3367AF}" type="presOf" srcId="{54CE83B8-2544-4357-AA27-D90C20AB2409}" destId="{03B10449-8CCC-48AA-9D75-8042546889DA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08A6C592-39C9-46B8-90E5-CF5EC5625C90}" srcId="{973FDD08-CE28-4366-A09B-2E649E55CE9C}" destId="{0167785B-C74B-4FE7-9A1C-CB333B98DBA7}" srcOrd="3" destOrd="0" parTransId="{5C634D67-EF6C-4E86-9459-14537FBFC1FB}" sibTransId="{8DA1A5CC-9EFE-4B16-8E76-30CA074039D6}"/>
    <dgm:cxn modelId="{757EB9F7-D9B5-4382-9715-1FDEAE3B2D92}" type="presOf" srcId="{0167785B-C74B-4FE7-9A1C-CB333B98DBA7}" destId="{6B362AF2-E460-4977-8241-B26766544CDF}" srcOrd="0" destOrd="0" presId="urn:microsoft.com/office/officeart/2005/8/layout/matrix3"/>
    <dgm:cxn modelId="{BEEBDD63-FC0F-404D-B7FD-79A583DBAAA3}" type="presOf" srcId="{9EB85D03-38C7-46E3-AE32-F9A955F2AD88}" destId="{38639903-0C48-4CD2-8AB0-AA55AFCF8067}" srcOrd="0" destOrd="0" presId="urn:microsoft.com/office/officeart/2005/8/layout/matrix3"/>
    <dgm:cxn modelId="{1779466E-CDBD-45C4-94E9-A9C9C7BF6503}" type="presParOf" srcId="{3DA5CBC6-E97B-4016-A2D2-587E0A04931C}" destId="{64FFC21A-1682-4286-AE55-B355AC08E510}" srcOrd="0" destOrd="0" presId="urn:microsoft.com/office/officeart/2005/8/layout/matrix3"/>
    <dgm:cxn modelId="{D0DF7ABB-B300-42A1-8560-34484B59B410}" type="presParOf" srcId="{3DA5CBC6-E97B-4016-A2D2-587E0A04931C}" destId="{38639903-0C48-4CD2-8AB0-AA55AFCF8067}" srcOrd="1" destOrd="0" presId="urn:microsoft.com/office/officeart/2005/8/layout/matrix3"/>
    <dgm:cxn modelId="{AABCB030-FBE2-4611-A8BA-C9FBD59102D3}" type="presParOf" srcId="{3DA5CBC6-E97B-4016-A2D2-587E0A04931C}" destId="{064A1C6D-D2E3-404C-B25A-606F259A3808}" srcOrd="2" destOrd="0" presId="urn:microsoft.com/office/officeart/2005/8/layout/matrix3"/>
    <dgm:cxn modelId="{4F64EECC-BAD5-41BB-9636-9E14798DDF45}" type="presParOf" srcId="{3DA5CBC6-E97B-4016-A2D2-587E0A04931C}" destId="{03B10449-8CCC-48AA-9D75-8042546889DA}" srcOrd="3" destOrd="0" presId="urn:microsoft.com/office/officeart/2005/8/layout/matrix3"/>
    <dgm:cxn modelId="{D431D882-9B27-4560-9A62-AC89F5BE655E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1B10DF-4C8E-4D4E-95BF-14977835B41F}" type="doc">
      <dgm:prSet loTypeId="urn:microsoft.com/office/officeart/2005/8/layout/cycle6" loCatId="relationship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B3C6DDF-6852-443B-BAB5-916509AC4B80}">
      <dgm:prSet phldrT="[Текст]" custT="1"/>
      <dgm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7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06A0837-D76D-41CD-B905-1F21627DDD0B}" type="parTrans" cxnId="{3A2C31A9-6D34-4581-B7DE-2224721E10FA}">
      <dgm:prSet/>
      <dgm:spPr/>
      <dgm:t>
        <a:bodyPr/>
        <a:lstStyle/>
        <a:p>
          <a:endParaRPr lang="ru-RU"/>
        </a:p>
      </dgm:t>
    </dgm:pt>
    <dgm:pt modelId="{1A578E0B-66B0-4CC7-8CC2-1EBBC36F6D9B}" type="sibTrans" cxnId="{3A2C31A9-6D34-4581-B7DE-2224721E10FA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2CC8009-6A5E-416C-BAE2-04EC7F12265F}">
      <dgm:prSet phldrT="[Текст]" custT="1"/>
      <dgm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r>
            <a:rPr lang="ru-RU" sz="3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35D7444-352A-41B8-B286-D00312D6AA2D}" type="parTrans" cxnId="{173240EA-3330-4E06-8FBF-C2B7B75360E0}">
      <dgm:prSet/>
      <dgm:spPr/>
      <dgm:t>
        <a:bodyPr/>
        <a:lstStyle/>
        <a:p>
          <a:endParaRPr lang="ru-RU"/>
        </a:p>
      </dgm:t>
    </dgm:pt>
    <dgm:pt modelId="{A115F00A-809C-426A-82D2-0040B4C478F4}" type="sibTrans" cxnId="{173240EA-3330-4E06-8FBF-C2B7B75360E0}">
      <dgm:prSet/>
      <dgm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4CDBA5-7E2A-4F9D-931C-0519618BA8FD}" type="pres">
      <dgm:prSet presAssocID="{5B1B10DF-4C8E-4D4E-95BF-14977835B4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58152A-2F5A-435B-BB4F-8085054CBCEE}" type="pres">
      <dgm:prSet presAssocID="{4B3C6DDF-6852-443B-BAB5-916509AC4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6474D-F36B-4CBD-9E26-346544EA4BE9}" type="pres">
      <dgm:prSet presAssocID="{4B3C6DDF-6852-443B-BAB5-916509AC4B80}" presName="spNode" presStyleCnt="0"/>
      <dgm:spPr/>
    </dgm:pt>
    <dgm:pt modelId="{3CB56583-17A1-4847-B772-084D81334A87}" type="pres">
      <dgm:prSet presAssocID="{1A578E0B-66B0-4CC7-8CC2-1EBBC36F6D9B}" presName="sibTrans" presStyleLbl="sibTrans1D1" presStyleIdx="0" presStyleCnt="2"/>
      <dgm:spPr/>
      <dgm:t>
        <a:bodyPr/>
        <a:lstStyle/>
        <a:p>
          <a:endParaRPr lang="ru-RU"/>
        </a:p>
      </dgm:t>
    </dgm:pt>
    <dgm:pt modelId="{7C05A1D6-14FE-40F4-94E9-0608ABFD10E3}" type="pres">
      <dgm:prSet presAssocID="{02CC8009-6A5E-416C-BAE2-04EC7F1226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4713-73B5-4858-BD7B-334627155690}" type="pres">
      <dgm:prSet presAssocID="{02CC8009-6A5E-416C-BAE2-04EC7F12265F}" presName="spNode" presStyleCnt="0"/>
      <dgm:spPr/>
    </dgm:pt>
    <dgm:pt modelId="{BB857B7F-16DF-4AA9-BADF-4D88B1A7FE49}" type="pres">
      <dgm:prSet presAssocID="{A115F00A-809C-426A-82D2-0040B4C478F4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173240EA-3330-4E06-8FBF-C2B7B75360E0}" srcId="{5B1B10DF-4C8E-4D4E-95BF-14977835B41F}" destId="{02CC8009-6A5E-416C-BAE2-04EC7F12265F}" srcOrd="1" destOrd="0" parTransId="{E35D7444-352A-41B8-B286-D00312D6AA2D}" sibTransId="{A115F00A-809C-426A-82D2-0040B4C478F4}"/>
    <dgm:cxn modelId="{B8BDEF62-2ECA-44DC-928B-7AEAA920452E}" type="presOf" srcId="{A115F00A-809C-426A-82D2-0040B4C478F4}" destId="{BB857B7F-16DF-4AA9-BADF-4D88B1A7FE49}" srcOrd="0" destOrd="0" presId="urn:microsoft.com/office/officeart/2005/8/layout/cycle6"/>
    <dgm:cxn modelId="{633166D2-AC61-432D-8874-485A7FCC892F}" type="presOf" srcId="{5B1B10DF-4C8E-4D4E-95BF-14977835B41F}" destId="{7A4CDBA5-7E2A-4F9D-931C-0519618BA8FD}" srcOrd="0" destOrd="0" presId="urn:microsoft.com/office/officeart/2005/8/layout/cycle6"/>
    <dgm:cxn modelId="{3A2C31A9-6D34-4581-B7DE-2224721E10FA}" srcId="{5B1B10DF-4C8E-4D4E-95BF-14977835B41F}" destId="{4B3C6DDF-6852-443B-BAB5-916509AC4B80}" srcOrd="0" destOrd="0" parTransId="{006A0837-D76D-41CD-B905-1F21627DDD0B}" sibTransId="{1A578E0B-66B0-4CC7-8CC2-1EBBC36F6D9B}"/>
    <dgm:cxn modelId="{AA710D7F-FD40-49B8-86C8-821E7BC1C6BE}" type="presOf" srcId="{4B3C6DDF-6852-443B-BAB5-916509AC4B80}" destId="{8658152A-2F5A-435B-BB4F-8085054CBCEE}" srcOrd="0" destOrd="0" presId="urn:microsoft.com/office/officeart/2005/8/layout/cycle6"/>
    <dgm:cxn modelId="{287B855B-B53E-4774-A3F0-CB8DED8D2F52}" type="presOf" srcId="{02CC8009-6A5E-416C-BAE2-04EC7F12265F}" destId="{7C05A1D6-14FE-40F4-94E9-0608ABFD10E3}" srcOrd="0" destOrd="0" presId="urn:microsoft.com/office/officeart/2005/8/layout/cycle6"/>
    <dgm:cxn modelId="{FE644A9B-C855-49F4-B788-506C773DF917}" type="presOf" srcId="{1A578E0B-66B0-4CC7-8CC2-1EBBC36F6D9B}" destId="{3CB56583-17A1-4847-B772-084D81334A87}" srcOrd="0" destOrd="0" presId="urn:microsoft.com/office/officeart/2005/8/layout/cycle6"/>
    <dgm:cxn modelId="{B02D4FE5-211E-4E7F-B210-E87E7F93E366}" type="presParOf" srcId="{7A4CDBA5-7E2A-4F9D-931C-0519618BA8FD}" destId="{8658152A-2F5A-435B-BB4F-8085054CBCEE}" srcOrd="0" destOrd="0" presId="urn:microsoft.com/office/officeart/2005/8/layout/cycle6"/>
    <dgm:cxn modelId="{30262DBE-31E4-4680-ADFB-B2B8C9266ADB}" type="presParOf" srcId="{7A4CDBA5-7E2A-4F9D-931C-0519618BA8FD}" destId="{3656474D-F36B-4CBD-9E26-346544EA4BE9}" srcOrd="1" destOrd="0" presId="urn:microsoft.com/office/officeart/2005/8/layout/cycle6"/>
    <dgm:cxn modelId="{3CC5F57F-0206-4096-9584-B8BB444ED415}" type="presParOf" srcId="{7A4CDBA5-7E2A-4F9D-931C-0519618BA8FD}" destId="{3CB56583-17A1-4847-B772-084D81334A87}" srcOrd="2" destOrd="0" presId="urn:microsoft.com/office/officeart/2005/8/layout/cycle6"/>
    <dgm:cxn modelId="{D4246534-5F3F-4963-A971-FC934E2AC054}" type="presParOf" srcId="{7A4CDBA5-7E2A-4F9D-931C-0519618BA8FD}" destId="{7C05A1D6-14FE-40F4-94E9-0608ABFD10E3}" srcOrd="3" destOrd="0" presId="urn:microsoft.com/office/officeart/2005/8/layout/cycle6"/>
    <dgm:cxn modelId="{DFD952F4-6F48-4E19-B2E5-7609EA3058E3}" type="presParOf" srcId="{7A4CDBA5-7E2A-4F9D-931C-0519618BA8FD}" destId="{89F94713-73B5-4858-BD7B-334627155690}" srcOrd="4" destOrd="0" presId="urn:microsoft.com/office/officeart/2005/8/layout/cycle6"/>
    <dgm:cxn modelId="{49012352-8FAF-4B7F-8E99-B6B1937F23B9}" type="presParOf" srcId="{7A4CDBA5-7E2A-4F9D-931C-0519618BA8FD}" destId="{BB857B7F-16DF-4AA9-BADF-4D88B1A7FE4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5B642-8FBA-4A8B-9156-033FBF7E7388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FC0E8E73-7864-45FB-B4BC-C31CB5F1EE38}">
      <dgm:prSet phldrT="[Текст]" custT="1"/>
      <dgm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4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2D8B7CF-0734-4D93-AF96-91FF66F0568E}" type="parTrans" cxnId="{45917DAE-F49A-4348-8580-66C5032BABB3}">
      <dgm:prSet/>
      <dgm:spPr/>
      <dgm:t>
        <a:bodyPr/>
        <a:lstStyle/>
        <a:p>
          <a:endParaRPr lang="ru-RU"/>
        </a:p>
      </dgm:t>
    </dgm:pt>
    <dgm:pt modelId="{C9C4FBA7-7D73-4397-9CFC-8B1209170602}" type="sibTrans" cxnId="{45917DAE-F49A-4348-8580-66C5032BABB3}">
      <dgm:prSet/>
      <dgm:spPr/>
      <dgm:t>
        <a:bodyPr/>
        <a:lstStyle/>
        <a:p>
          <a:endParaRPr lang="ru-RU"/>
        </a:p>
      </dgm:t>
    </dgm:pt>
    <dgm:pt modelId="{C39284CA-B917-4ACD-9389-600FB0C1E3FB}">
      <dgm:prSet phldrT="[Текст]" custT="1"/>
      <dgm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006959-6322-4283-A044-50C48EAA01A2}" type="parTrans" cxnId="{61AABAB1-CB33-45C7-8E1C-FEFBDEF05969}">
      <dgm:prSet/>
      <dgm:spPr/>
      <dgm:t>
        <a:bodyPr/>
        <a:lstStyle/>
        <a:p>
          <a:endParaRPr lang="ru-RU"/>
        </a:p>
      </dgm:t>
    </dgm:pt>
    <dgm:pt modelId="{B20B55B0-C251-41F8-87C8-91F0A1F91B90}" type="sibTrans" cxnId="{61AABAB1-CB33-45C7-8E1C-FEFBDEF05969}">
      <dgm:prSet/>
      <dgm:spPr/>
      <dgm:t>
        <a:bodyPr/>
        <a:lstStyle/>
        <a:p>
          <a:endParaRPr lang="ru-RU"/>
        </a:p>
      </dgm:t>
    </dgm:pt>
    <dgm:pt modelId="{CA0DCEB8-8B60-4B74-8768-515AAC63BE8B}">
      <dgm:prSet phldrT="[Текст]" custT="1"/>
      <dgm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AE294F1-DB40-4EE8-A521-2B6A90CAD781}" type="parTrans" cxnId="{B8A1F759-991F-4463-8E5A-A4A8CF430C5F}">
      <dgm:prSet/>
      <dgm:spPr/>
      <dgm:t>
        <a:bodyPr/>
        <a:lstStyle/>
        <a:p>
          <a:endParaRPr lang="ru-RU"/>
        </a:p>
      </dgm:t>
    </dgm:pt>
    <dgm:pt modelId="{19F0F37E-ECC9-43BC-8B70-3FB6287DA516}" type="sibTrans" cxnId="{B8A1F759-991F-4463-8E5A-A4A8CF430C5F}">
      <dgm:prSet/>
      <dgm:spPr/>
      <dgm:t>
        <a:bodyPr/>
        <a:lstStyle/>
        <a:p>
          <a:endParaRPr lang="ru-RU"/>
        </a:p>
      </dgm:t>
    </dgm:pt>
    <dgm:pt modelId="{E02990E2-3E67-4F86-9030-ED73386AEA20}">
      <dgm:prSet/>
      <dgm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5F36167-BFFC-4540-8742-28D71C5B69FF}" type="parTrans" cxnId="{EBAF25AE-D65E-4AB4-9AFF-B1DACF760F77}">
      <dgm:prSet/>
      <dgm:spPr/>
      <dgm:t>
        <a:bodyPr/>
        <a:lstStyle/>
        <a:p>
          <a:endParaRPr lang="ru-RU"/>
        </a:p>
      </dgm:t>
    </dgm:pt>
    <dgm:pt modelId="{3BBAC1EE-2A85-4A2B-843F-921070D1B63A}" type="sibTrans" cxnId="{EBAF25AE-D65E-4AB4-9AFF-B1DACF760F77}">
      <dgm:prSet/>
      <dgm:spPr/>
      <dgm:t>
        <a:bodyPr/>
        <a:lstStyle/>
        <a:p>
          <a:endParaRPr lang="ru-RU"/>
        </a:p>
      </dgm:t>
    </dgm:pt>
    <dgm:pt modelId="{335C06C3-F887-4DA9-ADF0-6D74C79F61EF}" type="pres">
      <dgm:prSet presAssocID="{2885B642-8FBA-4A8B-9156-033FBF7E7388}" presName="CompostProcess" presStyleCnt="0">
        <dgm:presLayoutVars>
          <dgm:dir/>
          <dgm:resizeHandles val="exact"/>
        </dgm:presLayoutVars>
      </dgm:prSet>
      <dgm:spPr/>
    </dgm:pt>
    <dgm:pt modelId="{84BA83E2-88C5-4D2A-AA3C-B92DDBE61BEE}" type="pres">
      <dgm:prSet presAssocID="{2885B642-8FBA-4A8B-9156-033FBF7E7388}" presName="arrow" presStyleLbl="bgShp" presStyleIdx="0" presStyleCnt="1"/>
      <dgm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E1A7103D-EBAB-4F2F-91C9-C2D5844AF88F}" type="pres">
      <dgm:prSet presAssocID="{2885B642-8FBA-4A8B-9156-033FBF7E7388}" presName="linearProcess" presStyleCnt="0"/>
      <dgm:spPr/>
    </dgm:pt>
    <dgm:pt modelId="{01F20990-E021-4968-AD8A-F36EA3010ECA}" type="pres">
      <dgm:prSet presAssocID="{FC0E8E73-7864-45FB-B4BC-C31CB5F1EE3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94B60-819B-497D-B5E7-20C13BFC6F79}" type="pres">
      <dgm:prSet presAssocID="{C9C4FBA7-7D73-4397-9CFC-8B1209170602}" presName="sibTrans" presStyleCnt="0"/>
      <dgm:spPr/>
    </dgm:pt>
    <dgm:pt modelId="{112F077C-81CB-493B-9898-FF6A73C049B1}" type="pres">
      <dgm:prSet presAssocID="{C39284CA-B917-4ACD-9389-600FB0C1E3F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FA693-B918-4116-8ECD-CA96C9258FD7}" type="pres">
      <dgm:prSet presAssocID="{B20B55B0-C251-41F8-87C8-91F0A1F91B90}" presName="sibTrans" presStyleCnt="0"/>
      <dgm:spPr/>
    </dgm:pt>
    <dgm:pt modelId="{8179D33D-F708-4C92-8D3A-3A614C9CCB45}" type="pres">
      <dgm:prSet presAssocID="{CA0DCEB8-8B60-4B74-8768-515AAC63BE8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3835C-88FB-4CDE-BC51-C1B9F2D1C295}" type="pres">
      <dgm:prSet presAssocID="{19F0F37E-ECC9-43BC-8B70-3FB6287DA516}" presName="sibTrans" presStyleCnt="0"/>
      <dgm:spPr/>
    </dgm:pt>
    <dgm:pt modelId="{38FEA996-882D-4352-AA24-F018CCEC5DF1}" type="pres">
      <dgm:prSet presAssocID="{E02990E2-3E67-4F86-9030-ED73386AEA2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17DAE-F49A-4348-8580-66C5032BABB3}" srcId="{2885B642-8FBA-4A8B-9156-033FBF7E7388}" destId="{FC0E8E73-7864-45FB-B4BC-C31CB5F1EE38}" srcOrd="0" destOrd="0" parTransId="{02D8B7CF-0734-4D93-AF96-91FF66F0568E}" sibTransId="{C9C4FBA7-7D73-4397-9CFC-8B1209170602}"/>
    <dgm:cxn modelId="{0E74F9F2-F773-45B6-9CD7-18CCDDF79369}" type="presOf" srcId="{FC0E8E73-7864-45FB-B4BC-C31CB5F1EE38}" destId="{01F20990-E021-4968-AD8A-F36EA3010ECA}" srcOrd="0" destOrd="0" presId="urn:microsoft.com/office/officeart/2005/8/layout/hProcess9"/>
    <dgm:cxn modelId="{B8A1F759-991F-4463-8E5A-A4A8CF430C5F}" srcId="{2885B642-8FBA-4A8B-9156-033FBF7E7388}" destId="{CA0DCEB8-8B60-4B74-8768-515AAC63BE8B}" srcOrd="2" destOrd="0" parTransId="{BAE294F1-DB40-4EE8-A521-2B6A90CAD781}" sibTransId="{19F0F37E-ECC9-43BC-8B70-3FB6287DA516}"/>
    <dgm:cxn modelId="{5631F863-9381-4123-9999-536D60513E9A}" type="presOf" srcId="{C39284CA-B917-4ACD-9389-600FB0C1E3FB}" destId="{112F077C-81CB-493B-9898-FF6A73C049B1}" srcOrd="0" destOrd="0" presId="urn:microsoft.com/office/officeart/2005/8/layout/hProcess9"/>
    <dgm:cxn modelId="{91EDD11C-191D-4DE8-8F56-C89C7000BACA}" type="presOf" srcId="{CA0DCEB8-8B60-4B74-8768-515AAC63BE8B}" destId="{8179D33D-F708-4C92-8D3A-3A614C9CCB45}" srcOrd="0" destOrd="0" presId="urn:microsoft.com/office/officeart/2005/8/layout/hProcess9"/>
    <dgm:cxn modelId="{6111FD0F-C5F1-48AE-9EBC-16D1F30D8CC8}" type="presOf" srcId="{E02990E2-3E67-4F86-9030-ED73386AEA20}" destId="{38FEA996-882D-4352-AA24-F018CCEC5DF1}" srcOrd="0" destOrd="0" presId="urn:microsoft.com/office/officeart/2005/8/layout/hProcess9"/>
    <dgm:cxn modelId="{61AABAB1-CB33-45C7-8E1C-FEFBDEF05969}" srcId="{2885B642-8FBA-4A8B-9156-033FBF7E7388}" destId="{C39284CA-B917-4ACD-9389-600FB0C1E3FB}" srcOrd="1" destOrd="0" parTransId="{F1006959-6322-4283-A044-50C48EAA01A2}" sibTransId="{B20B55B0-C251-41F8-87C8-91F0A1F91B90}"/>
    <dgm:cxn modelId="{EBAF25AE-D65E-4AB4-9AFF-B1DACF760F77}" srcId="{2885B642-8FBA-4A8B-9156-033FBF7E7388}" destId="{E02990E2-3E67-4F86-9030-ED73386AEA20}" srcOrd="3" destOrd="0" parTransId="{75F36167-BFFC-4540-8742-28D71C5B69FF}" sibTransId="{3BBAC1EE-2A85-4A2B-843F-921070D1B63A}"/>
    <dgm:cxn modelId="{1F23ED95-7DEC-4E52-B45C-3612BF18F568}" type="presOf" srcId="{2885B642-8FBA-4A8B-9156-033FBF7E7388}" destId="{335C06C3-F887-4DA9-ADF0-6D74C79F61EF}" srcOrd="0" destOrd="0" presId="urn:microsoft.com/office/officeart/2005/8/layout/hProcess9"/>
    <dgm:cxn modelId="{5D8B01E2-3757-4196-A65D-28EF0E88454A}" type="presParOf" srcId="{335C06C3-F887-4DA9-ADF0-6D74C79F61EF}" destId="{84BA83E2-88C5-4D2A-AA3C-B92DDBE61BEE}" srcOrd="0" destOrd="0" presId="urn:microsoft.com/office/officeart/2005/8/layout/hProcess9"/>
    <dgm:cxn modelId="{5495EF16-3A80-43EF-95BA-4687F5D36A11}" type="presParOf" srcId="{335C06C3-F887-4DA9-ADF0-6D74C79F61EF}" destId="{E1A7103D-EBAB-4F2F-91C9-C2D5844AF88F}" srcOrd="1" destOrd="0" presId="urn:microsoft.com/office/officeart/2005/8/layout/hProcess9"/>
    <dgm:cxn modelId="{2C51A611-A987-44B0-B10F-ABD99E34809D}" type="presParOf" srcId="{E1A7103D-EBAB-4F2F-91C9-C2D5844AF88F}" destId="{01F20990-E021-4968-AD8A-F36EA3010ECA}" srcOrd="0" destOrd="0" presId="urn:microsoft.com/office/officeart/2005/8/layout/hProcess9"/>
    <dgm:cxn modelId="{98439DC0-0B22-4016-9F5D-94FD22E31854}" type="presParOf" srcId="{E1A7103D-EBAB-4F2F-91C9-C2D5844AF88F}" destId="{81494B60-819B-497D-B5E7-20C13BFC6F79}" srcOrd="1" destOrd="0" presId="urn:microsoft.com/office/officeart/2005/8/layout/hProcess9"/>
    <dgm:cxn modelId="{C4D197B6-FAC3-4BD2-8F33-1DE451E06853}" type="presParOf" srcId="{E1A7103D-EBAB-4F2F-91C9-C2D5844AF88F}" destId="{112F077C-81CB-493B-9898-FF6A73C049B1}" srcOrd="2" destOrd="0" presId="urn:microsoft.com/office/officeart/2005/8/layout/hProcess9"/>
    <dgm:cxn modelId="{63D54C97-AA05-4E37-B20E-4908E5FB8E1C}" type="presParOf" srcId="{E1A7103D-EBAB-4F2F-91C9-C2D5844AF88F}" destId="{C00FA693-B918-4116-8ECD-CA96C9258FD7}" srcOrd="3" destOrd="0" presId="urn:microsoft.com/office/officeart/2005/8/layout/hProcess9"/>
    <dgm:cxn modelId="{B8F2EAB9-BA0A-4DB0-963E-4606631A1731}" type="presParOf" srcId="{E1A7103D-EBAB-4F2F-91C9-C2D5844AF88F}" destId="{8179D33D-F708-4C92-8D3A-3A614C9CCB45}" srcOrd="4" destOrd="0" presId="urn:microsoft.com/office/officeart/2005/8/layout/hProcess9"/>
    <dgm:cxn modelId="{B22150D6-DFB8-49DF-AF90-C87AF8AE430E}" type="presParOf" srcId="{E1A7103D-EBAB-4F2F-91C9-C2D5844AF88F}" destId="{AAE3835C-88FB-4CDE-BC51-C1B9F2D1C295}" srcOrd="5" destOrd="0" presId="urn:microsoft.com/office/officeart/2005/8/layout/hProcess9"/>
    <dgm:cxn modelId="{75047757-E854-4CD9-B1DD-8B2C12614E78}" type="presParOf" srcId="{E1A7103D-EBAB-4F2F-91C9-C2D5844AF88F}" destId="{38FEA996-882D-4352-AA24-F018CCEC5DF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3FDD08-CE28-4366-A09B-2E649E55CE9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85D03-38C7-46E3-AE32-F9A955F2AD88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latin typeface="Lazursky" panose="020B0604020202020204" pitchFamily="34" charset="0"/>
            </a:rPr>
            <a:t>Дисциплин всего</a:t>
          </a:r>
        </a:p>
        <a:p>
          <a:pPr lvl="0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dirty="0" smtClean="0">
              <a:latin typeface="Lazursky" panose="020B0604020202020204" pitchFamily="34" charset="0"/>
            </a:rPr>
            <a:t>5</a:t>
          </a:r>
          <a:r>
            <a:rPr lang="en-US" sz="4400" b="1" i="0" dirty="0" smtClean="0">
              <a:latin typeface="Lazursky" panose="020B0604020202020204" pitchFamily="34" charset="0"/>
            </a:rPr>
            <a:t>7</a:t>
          </a:r>
          <a:r>
            <a:rPr lang="ru-RU" sz="4400" b="1" i="0" dirty="0" smtClean="0">
              <a:latin typeface="Lazursky" panose="020B0604020202020204" pitchFamily="34" charset="0"/>
            </a:rPr>
            <a:t> </a:t>
          </a:r>
          <a:r>
            <a:rPr lang="en-US" sz="4400" b="1" i="0" dirty="0" smtClean="0">
              <a:latin typeface="Lazursky" panose="020B0604020202020204" pitchFamily="34" charset="0"/>
            </a:rPr>
            <a:t>986</a:t>
          </a:r>
          <a:endParaRPr lang="ru-RU" sz="7200" b="1" dirty="0" smtClean="0">
            <a:latin typeface="Lazursky" panose="020B0604020202020204" pitchFamily="34" charset="0"/>
          </a:endParaRPr>
        </a:p>
      </dgm:t>
    </dgm:pt>
    <dgm:pt modelId="{C4931048-B1E6-447E-9AFA-1222F888E389}" type="parTrans" cxnId="{141D76BE-FFD6-4DC1-A0A2-3159E29EEF3E}">
      <dgm:prSet/>
      <dgm:spPr/>
      <dgm:t>
        <a:bodyPr/>
        <a:lstStyle/>
        <a:p>
          <a:endParaRPr lang="ru-RU"/>
        </a:p>
      </dgm:t>
    </dgm:pt>
    <dgm:pt modelId="{5289A04F-1D02-4A54-AE1F-A2A86671379E}" type="sibTrans" cxnId="{141D76BE-FFD6-4DC1-A0A2-3159E29EEF3E}">
      <dgm:prSet/>
      <dgm:spPr/>
      <dgm:t>
        <a:bodyPr/>
        <a:lstStyle/>
        <a:p>
          <a:endParaRPr lang="ru-RU"/>
        </a:p>
      </dgm:t>
    </dgm:pt>
    <dgm:pt modelId="{9BCC488C-F5F2-487E-8DB7-99EA3B7EF2F8}">
      <dgm:prSet custT="1"/>
      <dgm:spPr/>
      <dgm:t>
        <a:bodyPr/>
        <a:lstStyle/>
        <a:p>
          <a:pPr rtl="0"/>
          <a:r>
            <a:rPr lang="ru-RU" sz="2000" b="0" i="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rtl="0"/>
          <a:r>
            <a:rPr lang="ru-RU" sz="4800" b="0" i="0" dirty="0" smtClean="0">
              <a:latin typeface="Lazursky" panose="020B0604020202020204" pitchFamily="34" charset="0"/>
            </a:rPr>
            <a:t> </a:t>
          </a:r>
          <a:r>
            <a:rPr lang="ru-RU" sz="4000" b="1" i="0" dirty="0" smtClean="0">
              <a:latin typeface="Lazursky" panose="020B0604020202020204" pitchFamily="34" charset="0"/>
            </a:rPr>
            <a:t>5</a:t>
          </a:r>
          <a:r>
            <a:rPr lang="en-US" sz="4000" b="1" i="0" dirty="0" smtClean="0">
              <a:latin typeface="Lazursky" panose="020B0604020202020204" pitchFamily="34" charset="0"/>
            </a:rPr>
            <a:t>7</a:t>
          </a:r>
          <a:r>
            <a:rPr lang="ru-RU" sz="4000" b="1" i="0" dirty="0" smtClean="0">
              <a:latin typeface="Lazursky" panose="020B0604020202020204" pitchFamily="34" charset="0"/>
            </a:rPr>
            <a:t> </a:t>
          </a:r>
          <a:r>
            <a:rPr lang="en-US" sz="4000" b="1" i="0" dirty="0" smtClean="0">
              <a:latin typeface="Lazursky" panose="020B0604020202020204" pitchFamily="34" charset="0"/>
            </a:rPr>
            <a:t>98</a:t>
          </a:r>
          <a:r>
            <a:rPr lang="ru-RU" sz="4000" b="1" i="0" dirty="0" smtClean="0">
              <a:latin typeface="Lazursky" panose="020B0604020202020204" pitchFamily="34" charset="0"/>
            </a:rPr>
            <a:t>6</a:t>
          </a:r>
          <a:endParaRPr lang="ru-RU" sz="1400" b="1" dirty="0">
            <a:latin typeface="Lazursky" panose="020B0604020202020204" pitchFamily="34" charset="0"/>
          </a:endParaRPr>
        </a:p>
      </dgm:t>
    </dgm:pt>
    <dgm:pt modelId="{7953EE6C-580A-4EA8-85E0-235DFB44E380}" type="parTrans" cxnId="{51253552-108C-42FD-9D5D-00B1FD777F36}">
      <dgm:prSet/>
      <dgm:spPr/>
      <dgm:t>
        <a:bodyPr/>
        <a:lstStyle/>
        <a:p>
          <a:endParaRPr lang="ru-RU"/>
        </a:p>
      </dgm:t>
    </dgm:pt>
    <dgm:pt modelId="{F7B48BB9-73AF-48F7-BB69-11CBF1DFBD5A}" type="sibTrans" cxnId="{51253552-108C-42FD-9D5D-00B1FD777F36}">
      <dgm:prSet/>
      <dgm:spPr/>
      <dgm:t>
        <a:bodyPr/>
        <a:lstStyle/>
        <a:p>
          <a:endParaRPr lang="ru-RU"/>
        </a:p>
      </dgm:t>
    </dgm:pt>
    <dgm:pt modelId="{54CE83B8-2544-4357-AA27-D90C20AB2409}">
      <dgm:prSet custT="1"/>
      <dgm:spPr/>
      <dgm:t>
        <a:bodyPr/>
        <a:lstStyle/>
        <a:p>
          <a:pPr rtl="0"/>
          <a:r>
            <a:rPr lang="ru-RU" sz="2400" dirty="0" smtClean="0">
              <a:latin typeface="Lazursky" panose="020B0604020202020204" pitchFamily="34" charset="0"/>
            </a:rPr>
            <a:t>Процент завершения</a:t>
          </a:r>
        </a:p>
        <a:p>
          <a:pPr rtl="0"/>
          <a:r>
            <a:rPr lang="en-US" sz="4800" b="1" dirty="0" smtClean="0">
              <a:latin typeface="Lazursky" panose="020B0604020202020204" pitchFamily="34" charset="0"/>
            </a:rPr>
            <a:t>100 </a:t>
          </a:r>
          <a:r>
            <a:rPr lang="ru-RU" sz="4400" b="1" dirty="0" smtClean="0">
              <a:latin typeface="Lazursky" panose="020B0604020202020204" pitchFamily="34" charset="0"/>
            </a:rPr>
            <a:t>%</a:t>
          </a:r>
          <a:endParaRPr lang="ru-RU" sz="4400" b="1" dirty="0">
            <a:latin typeface="Lazursky" panose="020B0604020202020204" pitchFamily="34" charset="0"/>
          </a:endParaRPr>
        </a:p>
      </dgm:t>
    </dgm:pt>
    <dgm:pt modelId="{5F85BA8D-0A64-48A1-B23C-D5F24A60C042}" type="parTrans" cxnId="{CAB0DF35-7D69-433F-8218-7738B274D168}">
      <dgm:prSet/>
      <dgm:spPr/>
      <dgm:t>
        <a:bodyPr/>
        <a:lstStyle/>
        <a:p>
          <a:endParaRPr lang="ru-RU"/>
        </a:p>
      </dgm:t>
    </dgm:pt>
    <dgm:pt modelId="{43F80AFE-9C53-4CD3-8CF0-C758CEEAE969}" type="sibTrans" cxnId="{CAB0DF35-7D69-433F-8218-7738B274D168}">
      <dgm:prSet/>
      <dgm:spPr/>
      <dgm:t>
        <a:bodyPr/>
        <a:lstStyle/>
        <a:p>
          <a:endParaRPr lang="ru-RU"/>
        </a:p>
      </dgm:t>
    </dgm:pt>
    <dgm:pt modelId="{99FE6F17-9112-4147-9A73-CF819AE0C3F6}">
      <dgm:prSet custT="1"/>
      <dgm:spPr/>
      <dgm:t>
        <a:bodyPr/>
        <a:lstStyle/>
        <a:p>
          <a:endParaRPr lang="ru-RU"/>
        </a:p>
      </dgm:t>
    </dgm:pt>
    <dgm:pt modelId="{82FFE530-7870-4698-915A-BBBA7FBF9B1D}" type="parTrans" cxnId="{E2B8BB9B-F64C-4FCA-8A81-795F481EFEAE}">
      <dgm:prSet/>
      <dgm:spPr/>
      <dgm:t>
        <a:bodyPr/>
        <a:lstStyle/>
        <a:p>
          <a:endParaRPr lang="ru-RU"/>
        </a:p>
      </dgm:t>
    </dgm:pt>
    <dgm:pt modelId="{4FF7820C-838C-4739-8AB0-95E98EF2CFFD}" type="sibTrans" cxnId="{E2B8BB9B-F64C-4FCA-8A81-795F481EFEAE}">
      <dgm:prSet/>
      <dgm:spPr/>
      <dgm:t>
        <a:bodyPr/>
        <a:lstStyle/>
        <a:p>
          <a:endParaRPr lang="ru-RU"/>
        </a:p>
      </dgm:t>
    </dgm:pt>
    <dgm:pt modelId="{FEFACD23-BBF1-4B14-91D2-C27F3F2ABA3F}">
      <dgm:prSet custT="1"/>
      <dgm:spPr/>
      <dgm:t>
        <a:bodyPr/>
        <a:lstStyle/>
        <a:p>
          <a:endParaRPr lang="ru-RU" sz="4800" b="1" dirty="0"/>
        </a:p>
      </dgm:t>
    </dgm:pt>
    <dgm:pt modelId="{262B9B43-D626-45D2-AF96-3459781A6AD9}" type="parTrans" cxnId="{CD18F1FE-CD85-42BB-83D7-D85F1B3DDAC0}">
      <dgm:prSet/>
      <dgm:spPr/>
      <dgm:t>
        <a:bodyPr/>
        <a:lstStyle/>
        <a:p>
          <a:endParaRPr lang="ru-RU"/>
        </a:p>
      </dgm:t>
    </dgm:pt>
    <dgm:pt modelId="{47B22D83-3686-4357-9279-08B5D8A09CAA}" type="sibTrans" cxnId="{CD18F1FE-CD85-42BB-83D7-D85F1B3DDAC0}">
      <dgm:prSet/>
      <dgm:spPr/>
      <dgm:t>
        <a:bodyPr/>
        <a:lstStyle/>
        <a:p>
          <a:endParaRPr lang="ru-RU"/>
        </a:p>
      </dgm:t>
    </dgm:pt>
    <dgm:pt modelId="{0C02B210-2C5A-454C-9AE4-31ABB677171E}">
      <dgm:prSet/>
      <dgm:spPr/>
      <dgm:t>
        <a:bodyPr/>
        <a:lstStyle/>
        <a:p>
          <a:endParaRPr lang="ru-RU"/>
        </a:p>
      </dgm:t>
    </dgm:pt>
    <dgm:pt modelId="{80339582-93F3-4F0C-B9E0-29A840DC1418}" type="parTrans" cxnId="{A673BB86-70B3-4EC9-BF85-0DACD7985363}">
      <dgm:prSet/>
      <dgm:spPr/>
      <dgm:t>
        <a:bodyPr/>
        <a:lstStyle/>
        <a:p>
          <a:endParaRPr lang="ru-RU"/>
        </a:p>
      </dgm:t>
    </dgm:pt>
    <dgm:pt modelId="{CC4A735B-72EF-4BE4-89F1-9CB1547FAAA7}" type="sibTrans" cxnId="{A673BB86-70B3-4EC9-BF85-0DACD7985363}">
      <dgm:prSet/>
      <dgm:spPr/>
      <dgm:t>
        <a:bodyPr/>
        <a:lstStyle/>
        <a:p>
          <a:endParaRPr lang="ru-RU"/>
        </a:p>
      </dgm:t>
    </dgm:pt>
    <dgm:pt modelId="{70D5106F-3710-4772-A54C-09C460EF4800}">
      <dgm:prSet/>
      <dgm:spPr/>
      <dgm:t>
        <a:bodyPr/>
        <a:lstStyle/>
        <a:p>
          <a:pPr rtl="0"/>
          <a:endParaRPr lang="ru-RU" b="0" dirty="0" smtClean="0"/>
        </a:p>
      </dgm:t>
    </dgm:pt>
    <dgm:pt modelId="{448EEF6C-EA63-4D31-A2B6-3978B16825C5}" type="parTrans" cxnId="{5B78F6EE-7E4F-49B1-B217-ACA313F6B5B1}">
      <dgm:prSet/>
      <dgm:spPr/>
      <dgm:t>
        <a:bodyPr/>
        <a:lstStyle/>
        <a:p>
          <a:endParaRPr lang="ru-RU"/>
        </a:p>
      </dgm:t>
    </dgm:pt>
    <dgm:pt modelId="{B3EA5FD8-9EAE-477E-8099-81ADFC889504}" type="sibTrans" cxnId="{5B78F6EE-7E4F-49B1-B217-ACA313F6B5B1}">
      <dgm:prSet/>
      <dgm:spPr/>
      <dgm:t>
        <a:bodyPr/>
        <a:lstStyle/>
        <a:p>
          <a:endParaRPr lang="ru-RU"/>
        </a:p>
      </dgm:t>
    </dgm:pt>
    <dgm:pt modelId="{7F6C5489-52F7-4711-A3E5-A49DC7072B4A}">
      <dgm:prSet/>
      <dgm:spPr/>
      <dgm:t>
        <a:bodyPr/>
        <a:lstStyle/>
        <a:p>
          <a:endParaRPr lang="ru-RU"/>
        </a:p>
      </dgm:t>
    </dgm:pt>
    <dgm:pt modelId="{210A650F-985A-4955-B3C4-FDE5836F4020}" type="parTrans" cxnId="{C8A9FFA4-6864-48B5-9E68-76FAAA64E8C2}">
      <dgm:prSet/>
      <dgm:spPr/>
      <dgm:t>
        <a:bodyPr/>
        <a:lstStyle/>
        <a:p>
          <a:endParaRPr lang="ru-RU"/>
        </a:p>
      </dgm:t>
    </dgm:pt>
    <dgm:pt modelId="{D3FD038F-9239-4056-8B98-9471C57F8A28}" type="sibTrans" cxnId="{C8A9FFA4-6864-48B5-9E68-76FAAA64E8C2}">
      <dgm:prSet/>
      <dgm:spPr/>
      <dgm:t>
        <a:bodyPr/>
        <a:lstStyle/>
        <a:p>
          <a:endParaRPr lang="ru-RU"/>
        </a:p>
      </dgm:t>
    </dgm:pt>
    <dgm:pt modelId="{B5A4C73B-C66C-4541-AB9B-C3A26C2C15AC}">
      <dgm:prSet/>
      <dgm:spPr/>
      <dgm:t>
        <a:bodyPr/>
        <a:lstStyle/>
        <a:p>
          <a:endParaRPr lang="ru-RU"/>
        </a:p>
      </dgm:t>
    </dgm:pt>
    <dgm:pt modelId="{0AEAC00F-285A-415E-8557-F178BCD3BF08}" type="parTrans" cxnId="{A235DD63-4E93-4AEE-A7F3-3C7EDB712904}">
      <dgm:prSet/>
      <dgm:spPr/>
      <dgm:t>
        <a:bodyPr/>
        <a:lstStyle/>
        <a:p>
          <a:endParaRPr lang="ru-RU"/>
        </a:p>
      </dgm:t>
    </dgm:pt>
    <dgm:pt modelId="{E7347254-9AAA-4BCD-85B1-4042CB53FEA1}" type="sibTrans" cxnId="{A235DD63-4E93-4AEE-A7F3-3C7EDB712904}">
      <dgm:prSet/>
      <dgm:spPr/>
      <dgm:t>
        <a:bodyPr/>
        <a:lstStyle/>
        <a:p>
          <a:endParaRPr lang="ru-RU"/>
        </a:p>
      </dgm:t>
    </dgm:pt>
    <dgm:pt modelId="{5F778C64-6269-4B38-961E-AA0C32DF5E68}">
      <dgm:prSet/>
      <dgm:spPr/>
      <dgm:t>
        <a:bodyPr/>
        <a:lstStyle/>
        <a:p>
          <a:pPr rtl="0"/>
          <a:endParaRPr lang="ru-RU" b="0" dirty="0" smtClean="0"/>
        </a:p>
      </dgm:t>
    </dgm:pt>
    <dgm:pt modelId="{4C5D69B5-99F7-4E4D-82CC-75E332CE9506}" type="parTrans" cxnId="{E0803E95-DD04-414A-B474-D19388F228D2}">
      <dgm:prSet/>
      <dgm:spPr/>
      <dgm:t>
        <a:bodyPr/>
        <a:lstStyle/>
        <a:p>
          <a:endParaRPr lang="ru-RU"/>
        </a:p>
      </dgm:t>
    </dgm:pt>
    <dgm:pt modelId="{C283AFD1-F6A4-41BB-85D4-2D9C7F92727E}" type="sibTrans" cxnId="{E0803E95-DD04-414A-B474-D19388F228D2}">
      <dgm:prSet/>
      <dgm:spPr/>
      <dgm:t>
        <a:bodyPr/>
        <a:lstStyle/>
        <a:p>
          <a:endParaRPr lang="ru-RU"/>
        </a:p>
      </dgm:t>
    </dgm:pt>
    <dgm:pt modelId="{95EC3B67-9A63-4E02-A0EF-6E8E98C73884}">
      <dgm:prSet/>
      <dgm:spPr/>
      <dgm:t>
        <a:bodyPr/>
        <a:lstStyle/>
        <a:p>
          <a:endParaRPr lang="ru-RU"/>
        </a:p>
      </dgm:t>
    </dgm:pt>
    <dgm:pt modelId="{43174864-598C-4944-A14C-F5FD70F5165B}" type="parTrans" cxnId="{E4A5281F-5977-4741-9763-3BCFBBE820E7}">
      <dgm:prSet/>
      <dgm:spPr/>
      <dgm:t>
        <a:bodyPr/>
        <a:lstStyle/>
        <a:p>
          <a:endParaRPr lang="ru-RU"/>
        </a:p>
      </dgm:t>
    </dgm:pt>
    <dgm:pt modelId="{21C124C6-AB50-4119-A8FB-4EB108830CB9}" type="sibTrans" cxnId="{E4A5281F-5977-4741-9763-3BCFBBE820E7}">
      <dgm:prSet/>
      <dgm:spPr/>
      <dgm:t>
        <a:bodyPr/>
        <a:lstStyle/>
        <a:p>
          <a:endParaRPr lang="ru-RU"/>
        </a:p>
      </dgm:t>
    </dgm:pt>
    <dgm:pt modelId="{C9D6EE6E-721C-4C46-BBE1-F00CDDE3AE8B}">
      <dgm:prSet/>
      <dgm:spPr>
        <a:noFill/>
      </dgm:spPr>
      <dgm:t>
        <a:bodyPr/>
        <a:lstStyle/>
        <a:p>
          <a:endParaRPr lang="ru-RU"/>
        </a:p>
      </dgm:t>
    </dgm:pt>
    <dgm:pt modelId="{9264C277-0D31-4314-907B-402362ECD4A3}" type="parTrans" cxnId="{C98D5AED-8608-44E7-9A43-F67F5A54A07C}">
      <dgm:prSet/>
      <dgm:spPr/>
      <dgm:t>
        <a:bodyPr/>
        <a:lstStyle/>
        <a:p>
          <a:endParaRPr lang="ru-RU"/>
        </a:p>
      </dgm:t>
    </dgm:pt>
    <dgm:pt modelId="{27A7F71E-9D19-4C04-BB10-292286B9F644}" type="sibTrans" cxnId="{C98D5AED-8608-44E7-9A43-F67F5A54A07C}">
      <dgm:prSet/>
      <dgm:spPr/>
      <dgm:t>
        <a:bodyPr/>
        <a:lstStyle/>
        <a:p>
          <a:endParaRPr lang="ru-RU"/>
        </a:p>
      </dgm:t>
    </dgm:pt>
    <dgm:pt modelId="{3DA5CBC6-E97B-4016-A2D2-587E0A04931C}" type="pres">
      <dgm:prSet presAssocID="{973FDD08-CE28-4366-A09B-2E649E55CE9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FFC21A-1682-4286-AE55-B355AC08E510}" type="pres">
      <dgm:prSet presAssocID="{973FDD08-CE28-4366-A09B-2E649E55CE9C}" presName="diamond" presStyleLbl="bgShp" presStyleIdx="0" presStyleCnt="1"/>
      <dgm:spPr/>
    </dgm:pt>
    <dgm:pt modelId="{38639903-0C48-4CD2-8AB0-AA55AFCF8067}" type="pres">
      <dgm:prSet presAssocID="{973FDD08-CE28-4366-A09B-2E649E55CE9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A1C6D-D2E3-404C-B25A-606F259A3808}" type="pres">
      <dgm:prSet presAssocID="{973FDD08-CE28-4366-A09B-2E649E55CE9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449-8CCC-48AA-9D75-8042546889DA}" type="pres">
      <dgm:prSet presAssocID="{973FDD08-CE28-4366-A09B-2E649E55CE9C}" presName="quad3" presStyleLbl="node1" presStyleIdx="2" presStyleCnt="4" custLinFactNeighborX="55007" custLinFactNeighborY="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62AF2-E460-4977-8241-B26766544CDF}" type="pres">
      <dgm:prSet presAssocID="{973FDD08-CE28-4366-A09B-2E649E55CE9C}" presName="quad4" presStyleLbl="node1" presStyleIdx="3" presStyleCnt="4" custLinFactX="58703" custLinFactNeighborX="100000" custLinFactNeighborY="49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AC9A2-E1BC-439D-BA58-4ABD09A1BEDD}" type="presOf" srcId="{C9D6EE6E-721C-4C46-BBE1-F00CDDE3AE8B}" destId="{6B362AF2-E460-4977-8241-B26766544CDF}" srcOrd="0" destOrd="0" presId="urn:microsoft.com/office/officeart/2005/8/layout/matrix3"/>
    <dgm:cxn modelId="{5B78F6EE-7E4F-49B1-B217-ACA313F6B5B1}" srcId="{973FDD08-CE28-4366-A09B-2E649E55CE9C}" destId="{70D5106F-3710-4772-A54C-09C460EF4800}" srcOrd="8" destOrd="0" parTransId="{448EEF6C-EA63-4D31-A2B6-3978B16825C5}" sibTransId="{B3EA5FD8-9EAE-477E-8099-81ADFC889504}"/>
    <dgm:cxn modelId="{141D76BE-FFD6-4DC1-A0A2-3159E29EEF3E}" srcId="{973FDD08-CE28-4366-A09B-2E649E55CE9C}" destId="{9EB85D03-38C7-46E3-AE32-F9A955F2AD88}" srcOrd="0" destOrd="0" parTransId="{C4931048-B1E6-447E-9AFA-1222F888E389}" sibTransId="{5289A04F-1D02-4A54-AE1F-A2A86671379E}"/>
    <dgm:cxn modelId="{A673BB86-70B3-4EC9-BF85-0DACD7985363}" srcId="{973FDD08-CE28-4366-A09B-2E649E55CE9C}" destId="{0C02B210-2C5A-454C-9AE4-31ABB677171E}" srcOrd="7" destOrd="0" parTransId="{80339582-93F3-4F0C-B9E0-29A840DC1418}" sibTransId="{CC4A735B-72EF-4BE4-89F1-9CB1547FAAA7}"/>
    <dgm:cxn modelId="{2BB1E16C-D8E2-49DE-87B3-2910EC6BF0DB}" type="presOf" srcId="{54CE83B8-2544-4357-AA27-D90C20AB2409}" destId="{03B10449-8CCC-48AA-9D75-8042546889DA}" srcOrd="0" destOrd="0" presId="urn:microsoft.com/office/officeart/2005/8/layout/matrix3"/>
    <dgm:cxn modelId="{CD18F1FE-CD85-42BB-83D7-D85F1B3DDAC0}" srcId="{973FDD08-CE28-4366-A09B-2E649E55CE9C}" destId="{FEFACD23-BBF1-4B14-91D2-C27F3F2ABA3F}" srcOrd="11" destOrd="0" parTransId="{262B9B43-D626-45D2-AF96-3459781A6AD9}" sibTransId="{47B22D83-3686-4357-9279-08B5D8A09CAA}"/>
    <dgm:cxn modelId="{E0803E95-DD04-414A-B474-D19388F228D2}" srcId="{973FDD08-CE28-4366-A09B-2E649E55CE9C}" destId="{5F778C64-6269-4B38-961E-AA0C32DF5E68}" srcOrd="5" destOrd="0" parTransId="{4C5D69B5-99F7-4E4D-82CC-75E332CE9506}" sibTransId="{C283AFD1-F6A4-41BB-85D4-2D9C7F92727E}"/>
    <dgm:cxn modelId="{C8A9FFA4-6864-48B5-9E68-76FAAA64E8C2}" srcId="{973FDD08-CE28-4366-A09B-2E649E55CE9C}" destId="{7F6C5489-52F7-4711-A3E5-A49DC7072B4A}" srcOrd="9" destOrd="0" parTransId="{210A650F-985A-4955-B3C4-FDE5836F4020}" sibTransId="{D3FD038F-9239-4056-8B98-9471C57F8A28}"/>
    <dgm:cxn modelId="{EDF85E0B-59B6-480C-8E4B-479CF2A27363}" type="presOf" srcId="{9EB85D03-38C7-46E3-AE32-F9A955F2AD88}" destId="{38639903-0C48-4CD2-8AB0-AA55AFCF8067}" srcOrd="0" destOrd="0" presId="urn:microsoft.com/office/officeart/2005/8/layout/matrix3"/>
    <dgm:cxn modelId="{CAB0DF35-7D69-433F-8218-7738B274D168}" srcId="{973FDD08-CE28-4366-A09B-2E649E55CE9C}" destId="{54CE83B8-2544-4357-AA27-D90C20AB2409}" srcOrd="2" destOrd="0" parTransId="{5F85BA8D-0A64-48A1-B23C-D5F24A60C042}" sibTransId="{43F80AFE-9C53-4CD3-8CF0-C758CEEAE969}"/>
    <dgm:cxn modelId="{51253552-108C-42FD-9D5D-00B1FD777F36}" srcId="{973FDD08-CE28-4366-A09B-2E649E55CE9C}" destId="{9BCC488C-F5F2-487E-8DB7-99EA3B7EF2F8}" srcOrd="1" destOrd="0" parTransId="{7953EE6C-580A-4EA8-85E0-235DFB44E380}" sibTransId="{F7B48BB9-73AF-48F7-BB69-11CBF1DFBD5A}"/>
    <dgm:cxn modelId="{73C3470B-E8CA-4BCB-9A15-EEBF92D93DD0}" type="presOf" srcId="{973FDD08-CE28-4366-A09B-2E649E55CE9C}" destId="{3DA5CBC6-E97B-4016-A2D2-587E0A04931C}" srcOrd="0" destOrd="0" presId="urn:microsoft.com/office/officeart/2005/8/layout/matrix3"/>
    <dgm:cxn modelId="{E2B8BB9B-F64C-4FCA-8A81-795F481EFEAE}" srcId="{973FDD08-CE28-4366-A09B-2E649E55CE9C}" destId="{99FE6F17-9112-4147-9A73-CF819AE0C3F6}" srcOrd="10" destOrd="0" parTransId="{82FFE530-7870-4698-915A-BBBA7FBF9B1D}" sibTransId="{4FF7820C-838C-4739-8AB0-95E98EF2CFFD}"/>
    <dgm:cxn modelId="{E4A5281F-5977-4741-9763-3BCFBBE820E7}" srcId="{973FDD08-CE28-4366-A09B-2E649E55CE9C}" destId="{95EC3B67-9A63-4E02-A0EF-6E8E98C73884}" srcOrd="6" destOrd="0" parTransId="{43174864-598C-4944-A14C-F5FD70F5165B}" sibTransId="{21C124C6-AB50-4119-A8FB-4EB108830CB9}"/>
    <dgm:cxn modelId="{A235DD63-4E93-4AEE-A7F3-3C7EDB712904}" srcId="{973FDD08-CE28-4366-A09B-2E649E55CE9C}" destId="{B5A4C73B-C66C-4541-AB9B-C3A26C2C15AC}" srcOrd="4" destOrd="0" parTransId="{0AEAC00F-285A-415E-8557-F178BCD3BF08}" sibTransId="{E7347254-9AAA-4BCD-85B1-4042CB53FEA1}"/>
    <dgm:cxn modelId="{ED9E8932-A8D9-49F3-B7EE-2BC4BAECD585}" type="presOf" srcId="{9BCC488C-F5F2-487E-8DB7-99EA3B7EF2F8}" destId="{064A1C6D-D2E3-404C-B25A-606F259A3808}" srcOrd="0" destOrd="0" presId="urn:microsoft.com/office/officeart/2005/8/layout/matrix3"/>
    <dgm:cxn modelId="{C98D5AED-8608-44E7-9A43-F67F5A54A07C}" srcId="{973FDD08-CE28-4366-A09B-2E649E55CE9C}" destId="{C9D6EE6E-721C-4C46-BBE1-F00CDDE3AE8B}" srcOrd="3" destOrd="0" parTransId="{9264C277-0D31-4314-907B-402362ECD4A3}" sibTransId="{27A7F71E-9D19-4C04-BB10-292286B9F644}"/>
    <dgm:cxn modelId="{4B94D605-B54A-43A1-9E74-26912A90BD30}" type="presParOf" srcId="{3DA5CBC6-E97B-4016-A2D2-587E0A04931C}" destId="{64FFC21A-1682-4286-AE55-B355AC08E510}" srcOrd="0" destOrd="0" presId="urn:microsoft.com/office/officeart/2005/8/layout/matrix3"/>
    <dgm:cxn modelId="{BCE4E8CC-4443-4F27-A182-354C694AF8AA}" type="presParOf" srcId="{3DA5CBC6-E97B-4016-A2D2-587E0A04931C}" destId="{38639903-0C48-4CD2-8AB0-AA55AFCF8067}" srcOrd="1" destOrd="0" presId="urn:microsoft.com/office/officeart/2005/8/layout/matrix3"/>
    <dgm:cxn modelId="{5929ECBB-A480-4280-9EB3-069B7D0DD380}" type="presParOf" srcId="{3DA5CBC6-E97B-4016-A2D2-587E0A04931C}" destId="{064A1C6D-D2E3-404C-B25A-606F259A3808}" srcOrd="2" destOrd="0" presId="urn:microsoft.com/office/officeart/2005/8/layout/matrix3"/>
    <dgm:cxn modelId="{05CA7F52-B4EE-40F0-918A-9AB0A30AB025}" type="presParOf" srcId="{3DA5CBC6-E97B-4016-A2D2-587E0A04931C}" destId="{03B10449-8CCC-48AA-9D75-8042546889DA}" srcOrd="3" destOrd="0" presId="urn:microsoft.com/office/officeart/2005/8/layout/matrix3"/>
    <dgm:cxn modelId="{902B9633-D375-41D2-987C-7A4C4D3C169D}" type="presParOf" srcId="{3DA5CBC6-E97B-4016-A2D2-587E0A04931C}" destId="{6B362AF2-E460-4977-8241-B26766544CD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008220" y="0"/>
          <a:ext cx="6297827" cy="629782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574595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Общий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/>
            <a:t>объем фонда (экземпляров)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/>
            <a:t>3 258 555 </a:t>
          </a:r>
        </a:p>
      </dsp:txBody>
      <dsp:txXfrm>
        <a:off x="1697611" y="689391"/>
        <a:ext cx="2273955" cy="2273955"/>
      </dsp:txXfrm>
    </dsp:sp>
    <dsp:sp modelId="{064A1C6D-D2E3-404C-B25A-606F259A3808}">
      <dsp:nvSpPr>
        <dsp:cNvPr id="0" name=""/>
        <dsp:cNvSpPr/>
      </dsp:nvSpPr>
      <dsp:spPr>
        <a:xfrm>
          <a:off x="4219683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Поступило </a:t>
          </a:r>
          <a:r>
            <a:rPr lang="ru-RU" sz="1800" kern="1200" dirty="0" smtClean="0"/>
            <a:t>печатных изданий (экз.,2018)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9 557</a:t>
          </a:r>
          <a:endParaRPr lang="ru-RU" sz="2800" b="1" kern="1200" dirty="0"/>
        </a:p>
      </dsp:txBody>
      <dsp:txXfrm>
        <a:off x="4342699" y="689391"/>
        <a:ext cx="2273955" cy="2273955"/>
      </dsp:txXfrm>
    </dsp:sp>
    <dsp:sp modelId="{03B10449-8CCC-48AA-9D75-8042546889DA}">
      <dsp:nvSpPr>
        <dsp:cNvPr id="0" name=""/>
        <dsp:cNvSpPr/>
      </dsp:nvSpPr>
      <dsp:spPr>
        <a:xfrm>
          <a:off x="1574595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Поступило </a:t>
          </a:r>
          <a:r>
            <a:rPr lang="ru-RU" sz="1800" kern="1200" dirty="0" smtClean="0"/>
            <a:t>печатных учебных изданий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(экз.,2018)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5 727</a:t>
          </a:r>
          <a:endParaRPr lang="ru-RU" sz="4800" b="1" kern="1200" dirty="0"/>
        </a:p>
      </dsp:txBody>
      <dsp:txXfrm>
        <a:off x="1697611" y="3334479"/>
        <a:ext cx="2273955" cy="2273955"/>
      </dsp:txXfrm>
    </dsp:sp>
    <dsp:sp modelId="{6B362AF2-E460-4977-8241-B26766544CDF}">
      <dsp:nvSpPr>
        <dsp:cNvPr id="0" name=""/>
        <dsp:cNvSpPr/>
      </dsp:nvSpPr>
      <dsp:spPr>
        <a:xfrm>
          <a:off x="4219683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Поступило </a:t>
          </a:r>
          <a:r>
            <a:rPr lang="ru-RU" sz="1800" kern="1200" dirty="0" smtClean="0"/>
            <a:t>печатных научных изданий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(экз.,2018)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3</a:t>
          </a:r>
          <a:r>
            <a:rPr lang="ru-RU" sz="4000" b="1" kern="1200" dirty="0" smtClean="0"/>
            <a:t> </a:t>
          </a:r>
          <a:r>
            <a:rPr lang="ru-RU" sz="4800" b="1" kern="1200" dirty="0" smtClean="0"/>
            <a:t>645 </a:t>
          </a:r>
          <a:endParaRPr lang="ru-RU" sz="4800" b="1" kern="1200" dirty="0"/>
        </a:p>
      </dsp:txBody>
      <dsp:txXfrm>
        <a:off x="4342699" y="3334479"/>
        <a:ext cx="2273955" cy="2273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008220" y="0"/>
          <a:ext cx="6297827" cy="629782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574595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Площадь библиотеки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(</a:t>
          </a:r>
          <a:r>
            <a:rPr lang="ru-RU" sz="1400" kern="1200" dirty="0" err="1" smtClean="0"/>
            <a:t>кв.м</a:t>
          </a:r>
          <a:r>
            <a:rPr lang="ru-RU" sz="1400" kern="1200" dirty="0" smtClean="0"/>
            <a:t>)</a:t>
          </a:r>
          <a:endParaRPr lang="ru-RU" sz="11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b="1" kern="1200" dirty="0" smtClean="0"/>
            <a:t>5 745.28 </a:t>
          </a:r>
        </a:p>
      </dsp:txBody>
      <dsp:txXfrm>
        <a:off x="1697611" y="689391"/>
        <a:ext cx="2273955" cy="2273955"/>
      </dsp:txXfrm>
    </dsp:sp>
    <dsp:sp modelId="{064A1C6D-D2E3-404C-B25A-606F259A3808}">
      <dsp:nvSpPr>
        <dsp:cNvPr id="0" name=""/>
        <dsp:cNvSpPr/>
      </dsp:nvSpPr>
      <dsp:spPr>
        <a:xfrm>
          <a:off x="4219683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Кол-во мест для читателей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(всего (компьютерные)</a:t>
          </a:r>
          <a:endParaRPr lang="ru-RU" sz="12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1 115 (88)</a:t>
          </a:r>
          <a:endParaRPr lang="ru-RU" sz="2800" b="1" kern="1200" dirty="0"/>
        </a:p>
      </dsp:txBody>
      <dsp:txXfrm>
        <a:off x="4342699" y="689391"/>
        <a:ext cx="2273955" cy="2273955"/>
      </dsp:txXfrm>
    </dsp:sp>
    <dsp:sp modelId="{03B10449-8CCC-48AA-9D75-8042546889DA}">
      <dsp:nvSpPr>
        <dsp:cNvPr id="0" name=""/>
        <dsp:cNvSpPr/>
      </dsp:nvSpPr>
      <dsp:spPr>
        <a:xfrm>
          <a:off x="1574595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Посещений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помещениях библиотеки</a:t>
          </a:r>
          <a:endParaRPr lang="ru-RU" sz="11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125 317</a:t>
          </a:r>
          <a:endParaRPr lang="ru-RU" sz="4800" b="1" kern="1200" dirty="0"/>
        </a:p>
      </dsp:txBody>
      <dsp:txXfrm>
        <a:off x="1697611" y="3334479"/>
        <a:ext cx="2273955" cy="2273955"/>
      </dsp:txXfrm>
    </dsp:sp>
    <dsp:sp modelId="{6B362AF2-E460-4977-8241-B26766544CDF}">
      <dsp:nvSpPr>
        <dsp:cNvPr id="0" name=""/>
        <dsp:cNvSpPr/>
      </dsp:nvSpPr>
      <dsp:spPr>
        <a:xfrm>
          <a:off x="4219683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Посещений сайта</a:t>
          </a:r>
          <a:endParaRPr lang="ru-RU" sz="18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500 487</a:t>
          </a:r>
          <a:endParaRPr lang="ru-RU" sz="4800" b="1" kern="1200" dirty="0"/>
        </a:p>
      </dsp:txBody>
      <dsp:txXfrm>
        <a:off x="4342699" y="3334479"/>
        <a:ext cx="2273955" cy="2273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008220" y="0"/>
          <a:ext cx="6297827" cy="629782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574595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err="1" smtClean="0"/>
            <a:t>Биб.записей</a:t>
          </a:r>
          <a:r>
            <a:rPr lang="ru-RU" sz="2800" kern="1200" dirty="0" smtClean="0"/>
            <a:t> </a:t>
          </a:r>
          <a:r>
            <a:rPr lang="ru-RU" sz="2000" kern="1200" dirty="0" smtClean="0"/>
            <a:t>в электронном каталоге</a:t>
          </a:r>
          <a:endParaRPr lang="ru-RU" sz="10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800" b="1" kern="1200" dirty="0" smtClean="0"/>
            <a:t>728 610</a:t>
          </a:r>
        </a:p>
      </dsp:txBody>
      <dsp:txXfrm>
        <a:off x="1697611" y="689391"/>
        <a:ext cx="2273955" cy="2273955"/>
      </dsp:txXfrm>
    </dsp:sp>
    <dsp:sp modelId="{064A1C6D-D2E3-404C-B25A-606F259A3808}">
      <dsp:nvSpPr>
        <dsp:cNvPr id="0" name=""/>
        <dsp:cNvSpPr/>
      </dsp:nvSpPr>
      <dsp:spPr>
        <a:xfrm>
          <a:off x="4219683" y="566375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Добавлено </a:t>
          </a:r>
          <a:r>
            <a:rPr lang="ru-RU" sz="2400" kern="1200" dirty="0" smtClean="0"/>
            <a:t>записей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(2018,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каталог + картотеки)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50 053</a:t>
          </a:r>
          <a:endParaRPr lang="ru-RU" sz="4800" b="1" kern="1200" dirty="0"/>
        </a:p>
      </dsp:txBody>
      <dsp:txXfrm>
        <a:off x="4342699" y="689391"/>
        <a:ext cx="2273955" cy="2273955"/>
      </dsp:txXfrm>
    </dsp:sp>
    <dsp:sp modelId="{03B10449-8CCC-48AA-9D75-8042546889DA}">
      <dsp:nvSpPr>
        <dsp:cNvPr id="0" name=""/>
        <dsp:cNvSpPr/>
      </dsp:nvSpPr>
      <dsp:spPr>
        <a:xfrm>
          <a:off x="1574595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Биб.записей</a:t>
          </a:r>
          <a:r>
            <a:rPr lang="ru-RU" sz="2800" kern="1200" dirty="0" smtClean="0"/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из ЭБС</a:t>
          </a:r>
          <a:endParaRPr lang="ru-RU" sz="12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194 141</a:t>
          </a:r>
          <a:endParaRPr lang="ru-RU" sz="4800" b="1" kern="1200" dirty="0"/>
        </a:p>
      </dsp:txBody>
      <dsp:txXfrm>
        <a:off x="1697611" y="3334479"/>
        <a:ext cx="2273955" cy="2273955"/>
      </dsp:txXfrm>
    </dsp:sp>
    <dsp:sp modelId="{6B362AF2-E460-4977-8241-B26766544CDF}">
      <dsp:nvSpPr>
        <dsp:cNvPr id="0" name=""/>
        <dsp:cNvSpPr/>
      </dsp:nvSpPr>
      <dsp:spPr>
        <a:xfrm>
          <a:off x="4219683" y="3211463"/>
          <a:ext cx="2519987" cy="2519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Посещений / Прочтений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ЭБС</a:t>
          </a:r>
          <a:endParaRPr lang="ru-RU" sz="18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65 457/ 976 464   </a:t>
          </a:r>
          <a:endParaRPr lang="ru-RU" sz="4800" b="1" kern="1200" dirty="0"/>
        </a:p>
      </dsp:txBody>
      <dsp:txXfrm>
        <a:off x="4342699" y="3334479"/>
        <a:ext cx="2273955" cy="2273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1327943" y="0"/>
          <a:ext cx="6561136" cy="656113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1951251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Calibri"/>
              <a:ea typeface="+mn-ea"/>
              <a:cs typeface="+mn-cs"/>
            </a:rPr>
            <a:t>ПОДРАЗДЕЛЕНИЯ</a:t>
          </a:r>
          <a:r>
            <a:rPr lang="ru-RU" sz="3600" kern="1200" smtClean="0">
              <a:latin typeface="Calibri"/>
              <a:ea typeface="+mn-ea"/>
              <a:cs typeface="+mn-cs"/>
            </a:rPr>
            <a:t>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smtClean="0">
            <a:latin typeface="Calibri"/>
            <a:ea typeface="+mn-ea"/>
            <a:cs typeface="+mn-cs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БИБЛИОТЕКА</a:t>
          </a:r>
          <a:endParaRPr lang="ru-RU" sz="1200" kern="1200" dirty="0">
            <a:latin typeface="Calibri"/>
            <a:ea typeface="+mn-ea"/>
            <a:cs typeface="+mn-cs"/>
          </a:endParaRPr>
        </a:p>
      </dsp:txBody>
      <dsp:txXfrm>
        <a:off x="2076163" y="748220"/>
        <a:ext cx="2309019" cy="2309019"/>
      </dsp:txXfrm>
    </dsp:sp>
    <dsp:sp modelId="{064A1C6D-D2E3-404C-B25A-606F259A3808}">
      <dsp:nvSpPr>
        <dsp:cNvPr id="0" name=""/>
        <dsp:cNvSpPr/>
      </dsp:nvSpPr>
      <dsp:spPr>
        <a:xfrm>
          <a:off x="4706929" y="623308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smtClean="0">
              <a:latin typeface="Calibri"/>
              <a:ea typeface="+mn-ea"/>
              <a:cs typeface="+mn-cs"/>
            </a:rPr>
            <a:t>заявки на </a:t>
          </a:r>
          <a:r>
            <a:rPr lang="ru-RU" sz="4000" kern="1200" smtClean="0">
              <a:latin typeface="Calibri"/>
              <a:ea typeface="+mn-ea"/>
              <a:cs typeface="+mn-cs"/>
            </a:rPr>
            <a:t>приобретение</a:t>
          </a:r>
          <a:endParaRPr lang="ru-RU" sz="2000" kern="1200" dirty="0">
            <a:latin typeface="Calibri"/>
            <a:ea typeface="+mn-ea"/>
            <a:cs typeface="+mn-cs"/>
          </a:endParaRPr>
        </a:p>
      </dsp:txBody>
      <dsp:txXfrm>
        <a:off x="4831841" y="748220"/>
        <a:ext cx="2309019" cy="2309019"/>
      </dsp:txXfrm>
    </dsp:sp>
    <dsp:sp modelId="{03B10449-8CCC-48AA-9D75-8042546889DA}">
      <dsp:nvSpPr>
        <dsp:cNvPr id="0" name=""/>
        <dsp:cNvSpPr/>
      </dsp:nvSpPr>
      <dsp:spPr>
        <a:xfrm>
          <a:off x="1951251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>
              <a:latin typeface="Calibri"/>
              <a:ea typeface="+mn-ea"/>
              <a:cs typeface="+mn-cs"/>
            </a:rPr>
            <a:t>пожертвования</a:t>
          </a:r>
          <a:endParaRPr lang="ru-RU" sz="3600" kern="1200" dirty="0">
            <a:latin typeface="Calibri"/>
            <a:ea typeface="+mn-ea"/>
            <a:cs typeface="+mn-cs"/>
          </a:endParaRPr>
        </a:p>
      </dsp:txBody>
      <dsp:txXfrm>
        <a:off x="2076163" y="3503897"/>
        <a:ext cx="2309019" cy="2309019"/>
      </dsp:txXfrm>
    </dsp:sp>
    <dsp:sp modelId="{6B362AF2-E460-4977-8241-B26766544CDF}">
      <dsp:nvSpPr>
        <dsp:cNvPr id="0" name=""/>
        <dsp:cNvSpPr/>
      </dsp:nvSpPr>
      <dsp:spPr>
        <a:xfrm>
          <a:off x="4706929" y="3378985"/>
          <a:ext cx="2558843" cy="25588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Calibri"/>
              <a:ea typeface="+mn-ea"/>
              <a:cs typeface="+mn-cs"/>
            </a:rPr>
            <a:t>план издательской деятельности</a:t>
          </a:r>
          <a:endParaRPr lang="ru-RU" sz="2800" kern="1200" dirty="0">
            <a:latin typeface="Calibri"/>
            <a:ea typeface="+mn-ea"/>
            <a:cs typeface="+mn-cs"/>
          </a:endParaRPr>
        </a:p>
      </dsp:txBody>
      <dsp:txXfrm>
        <a:off x="4831841" y="3503897"/>
        <a:ext cx="2309019" cy="23090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8152A-2F5A-435B-BB4F-8085054CBCEE}">
      <dsp:nvSpPr>
        <dsp:cNvPr id="0" name=""/>
        <dsp:cNvSpPr/>
      </dsp:nvSpPr>
      <dsp:spPr>
        <a:xfrm>
          <a:off x="245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Расчет справки </a:t>
          </a:r>
          <a:r>
            <a:rPr lang="ru-RU" sz="5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Раздела 4</a:t>
          </a:r>
          <a:endParaRPr lang="ru-RU" sz="5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27382" y="1525233"/>
        <a:ext cx="3752507" cy="2350133"/>
      </dsp:txXfrm>
    </dsp:sp>
    <dsp:sp modelId="{3CB56583-17A1-4847-B772-084D81334A87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445947" y="877976"/>
              </a:moveTo>
              <a:arcTo wR="2208831" hR="2208831" stAng="130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5A1D6-14FE-40F4-94E9-0608ABFD10E3}">
      <dsp:nvSpPr>
        <dsp:cNvPr id="0" name=""/>
        <dsp:cNvSpPr/>
      </dsp:nvSpPr>
      <dsp:spPr>
        <a:xfrm>
          <a:off x="4417909" y="1398096"/>
          <a:ext cx="4006781" cy="2604407"/>
        </a:xfrm>
        <a:prstGeom prst="roundRect">
          <a:avLst/>
        </a:prstGeom>
        <a:gradFill rotWithShape="0">
          <a:gsLst>
            <a:gs pos="0">
              <a:srgbClr val="4F81BD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F81BD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F81BD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Верификация</a:t>
          </a:r>
          <a:r>
            <a:rPr lang="ru-RU" sz="42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4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таблиц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основной и дополнительной литературы</a:t>
          </a:r>
          <a:endParaRPr lang="ru-RU" sz="32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545046" y="1525233"/>
        <a:ext cx="3752507" cy="2350133"/>
      </dsp:txXfrm>
    </dsp:sp>
    <dsp:sp modelId="{BB857B7F-16DF-4AA9-BADF-4D88B1A7FE49}">
      <dsp:nvSpPr>
        <dsp:cNvPr id="0" name=""/>
        <dsp:cNvSpPr/>
      </dsp:nvSpPr>
      <dsp:spPr>
        <a:xfrm>
          <a:off x="2003636" y="491468"/>
          <a:ext cx="4417663" cy="4417663"/>
        </a:xfrm>
        <a:custGeom>
          <a:avLst/>
          <a:gdLst/>
          <a:ahLst/>
          <a:cxnLst/>
          <a:rect l="0" t="0" r="0" b="0"/>
          <a:pathLst>
            <a:path>
              <a:moveTo>
                <a:pt x="3971716" y="3539686"/>
              </a:moveTo>
              <a:arcTo wR="2208831" hR="2208831" stAng="2223016" swAng="6353968"/>
            </a:path>
          </a:pathLst>
        </a:custGeom>
        <a:noFill/>
        <a:ln w="9525" cap="flat" cmpd="sng" algn="ctr">
          <a:solidFill>
            <a:srgbClr val="4F81BD">
              <a:shade val="90000"/>
              <a:hueOff val="375112"/>
              <a:satOff val="-6927"/>
              <a:lumOff val="32127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A83E2-88C5-4D2A-AA3C-B92DDBE61BEE}">
      <dsp:nvSpPr>
        <dsp:cNvPr id="0" name=""/>
        <dsp:cNvSpPr/>
      </dsp:nvSpPr>
      <dsp:spPr>
        <a:xfrm>
          <a:off x="666935" y="0"/>
          <a:ext cx="7558608" cy="5200352"/>
        </a:xfrm>
        <a:prstGeom prst="rightArrow">
          <a:avLst/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F20990-E021-4968-AD8A-F36EA3010ECA}">
      <dsp:nvSpPr>
        <dsp:cNvPr id="0" name=""/>
        <dsp:cNvSpPr/>
      </dsp:nvSpPr>
      <dsp:spPr>
        <a:xfrm>
          <a:off x="3473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УМУ</a:t>
          </a:r>
          <a:endParaRPr lang="ru-RU" sz="4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05017" y="1661649"/>
        <a:ext cx="1934928" cy="1877052"/>
      </dsp:txXfrm>
    </dsp:sp>
    <dsp:sp modelId="{112F077C-81CB-493B-9898-FF6A73C049B1}">
      <dsp:nvSpPr>
        <dsp:cNvPr id="0" name=""/>
        <dsp:cNvSpPr/>
      </dsp:nvSpPr>
      <dsp:spPr>
        <a:xfrm>
          <a:off x="2252645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Электронная </a:t>
          </a:r>
          <a:r>
            <a:rPr lang="ru-RU" sz="18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документация</a:t>
          </a:r>
          <a:r>
            <a:rPr lang="ru-RU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</a:t>
          </a:r>
          <a:r>
            <a:rPr lang="ru-RU" sz="20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ОПОП</a:t>
          </a:r>
          <a:endParaRPr lang="ru-RU" sz="20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54189" y="1661649"/>
        <a:ext cx="1934928" cy="1877052"/>
      </dsp:txXfrm>
    </dsp:sp>
    <dsp:sp modelId="{8179D33D-F708-4C92-8D3A-3A614C9CCB45}">
      <dsp:nvSpPr>
        <dsp:cNvPr id="0" name=""/>
        <dsp:cNvSpPr/>
      </dsp:nvSpPr>
      <dsp:spPr>
        <a:xfrm>
          <a:off x="4501817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Модуль «</a:t>
          </a:r>
          <a:r>
            <a:rPr lang="ru-RU" sz="22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Книгообеспеченность</a:t>
          </a:r>
          <a:r>
            <a:rPr lang="ru-RU" sz="2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»</a:t>
          </a:r>
          <a:endParaRPr lang="ru-RU" sz="2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03361" y="1661649"/>
        <a:ext cx="1934928" cy="1877052"/>
      </dsp:txXfrm>
    </dsp:sp>
    <dsp:sp modelId="{38FEA996-882D-4352-AA24-F018CCEC5DF1}">
      <dsp:nvSpPr>
        <dsp:cNvPr id="0" name=""/>
        <dsp:cNvSpPr/>
      </dsp:nvSpPr>
      <dsp:spPr>
        <a:xfrm>
          <a:off x="6750990" y="1560105"/>
          <a:ext cx="2138016" cy="208014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Электронный каталог</a:t>
          </a:r>
          <a:endParaRPr lang="ru-RU" sz="23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852534" y="1661649"/>
        <a:ext cx="1934928" cy="18770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FC21A-1682-4286-AE55-B355AC08E510}">
      <dsp:nvSpPr>
        <dsp:cNvPr id="0" name=""/>
        <dsp:cNvSpPr/>
      </dsp:nvSpPr>
      <dsp:spPr>
        <a:xfrm>
          <a:off x="3007791" y="0"/>
          <a:ext cx="5841057" cy="584105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39903-0C48-4CD2-8AB0-AA55AFCF8067}">
      <dsp:nvSpPr>
        <dsp:cNvPr id="0" name=""/>
        <dsp:cNvSpPr/>
      </dsp:nvSpPr>
      <dsp:spPr>
        <a:xfrm>
          <a:off x="3562691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latin typeface="Lazursky" panose="020B0604020202020204" pitchFamily="34" charset="0"/>
            </a:rPr>
            <a:t>Дисциплин всего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i="0" kern="1200" dirty="0" smtClean="0">
              <a:latin typeface="Lazursky" panose="020B0604020202020204" pitchFamily="34" charset="0"/>
            </a:rPr>
            <a:t>5</a:t>
          </a:r>
          <a:r>
            <a:rPr lang="en-US" sz="4400" b="1" i="0" kern="1200" dirty="0" smtClean="0">
              <a:latin typeface="Lazursky" panose="020B0604020202020204" pitchFamily="34" charset="0"/>
            </a:rPr>
            <a:t>7</a:t>
          </a:r>
          <a:r>
            <a:rPr lang="ru-RU" sz="4400" b="1" i="0" kern="1200" dirty="0" smtClean="0">
              <a:latin typeface="Lazursky" panose="020B0604020202020204" pitchFamily="34" charset="0"/>
            </a:rPr>
            <a:t> </a:t>
          </a:r>
          <a:r>
            <a:rPr lang="en-US" sz="4400" b="1" i="0" kern="1200" dirty="0" smtClean="0">
              <a:latin typeface="Lazursky" panose="020B0604020202020204" pitchFamily="34" charset="0"/>
            </a:rPr>
            <a:t>986</a:t>
          </a:r>
          <a:endParaRPr lang="ru-RU" sz="7200" b="1" kern="1200" dirty="0" smtClean="0">
            <a:latin typeface="Lazursky" panose="020B0604020202020204" pitchFamily="34" charset="0"/>
          </a:endParaRPr>
        </a:p>
      </dsp:txBody>
      <dsp:txXfrm>
        <a:off x="3673894" y="666103"/>
        <a:ext cx="2055606" cy="2055606"/>
      </dsp:txXfrm>
    </dsp:sp>
    <dsp:sp modelId="{064A1C6D-D2E3-404C-B25A-606F259A3808}">
      <dsp:nvSpPr>
        <dsp:cNvPr id="0" name=""/>
        <dsp:cNvSpPr/>
      </dsp:nvSpPr>
      <dsp:spPr>
        <a:xfrm>
          <a:off x="6015935" y="554900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Lazursky" panose="020B0604020202020204" pitchFamily="34" charset="0"/>
            </a:rPr>
            <a:t>Дисциплин опубликовано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0" i="0" kern="1200" dirty="0" smtClean="0">
              <a:latin typeface="Lazursky" panose="020B0604020202020204" pitchFamily="34" charset="0"/>
            </a:rPr>
            <a:t> </a:t>
          </a:r>
          <a:r>
            <a:rPr lang="ru-RU" sz="4000" b="1" i="0" kern="1200" dirty="0" smtClean="0">
              <a:latin typeface="Lazursky" panose="020B0604020202020204" pitchFamily="34" charset="0"/>
            </a:rPr>
            <a:t>5</a:t>
          </a:r>
          <a:r>
            <a:rPr lang="en-US" sz="4000" b="1" i="0" kern="1200" dirty="0" smtClean="0">
              <a:latin typeface="Lazursky" panose="020B0604020202020204" pitchFamily="34" charset="0"/>
            </a:rPr>
            <a:t>7</a:t>
          </a:r>
          <a:r>
            <a:rPr lang="ru-RU" sz="4000" b="1" i="0" kern="1200" dirty="0" smtClean="0">
              <a:latin typeface="Lazursky" panose="020B0604020202020204" pitchFamily="34" charset="0"/>
            </a:rPr>
            <a:t> </a:t>
          </a:r>
          <a:r>
            <a:rPr lang="en-US" sz="4000" b="1" i="0" kern="1200" dirty="0" smtClean="0">
              <a:latin typeface="Lazursky" panose="020B0604020202020204" pitchFamily="34" charset="0"/>
            </a:rPr>
            <a:t>98</a:t>
          </a:r>
          <a:r>
            <a:rPr lang="ru-RU" sz="4000" b="1" i="0" kern="1200" dirty="0" smtClean="0">
              <a:latin typeface="Lazursky" panose="020B0604020202020204" pitchFamily="34" charset="0"/>
            </a:rPr>
            <a:t>6</a:t>
          </a:r>
          <a:endParaRPr lang="ru-RU" sz="1400" b="1" kern="1200" dirty="0">
            <a:latin typeface="Lazursky" panose="020B0604020202020204" pitchFamily="34" charset="0"/>
          </a:endParaRPr>
        </a:p>
      </dsp:txBody>
      <dsp:txXfrm>
        <a:off x="6127138" y="666103"/>
        <a:ext cx="2055606" cy="2055606"/>
      </dsp:txXfrm>
    </dsp:sp>
    <dsp:sp modelId="{03B10449-8CCC-48AA-9D75-8042546889DA}">
      <dsp:nvSpPr>
        <dsp:cNvPr id="0" name=""/>
        <dsp:cNvSpPr/>
      </dsp:nvSpPr>
      <dsp:spPr>
        <a:xfrm>
          <a:off x="4815758" y="3050469"/>
          <a:ext cx="2278012" cy="2278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azursky" panose="020B0604020202020204" pitchFamily="34" charset="0"/>
            </a:rPr>
            <a:t>Процент завершения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Lazursky" panose="020B0604020202020204" pitchFamily="34" charset="0"/>
            </a:rPr>
            <a:t>100 </a:t>
          </a:r>
          <a:r>
            <a:rPr lang="ru-RU" sz="4400" b="1" kern="1200" dirty="0" smtClean="0">
              <a:latin typeface="Lazursky" panose="020B0604020202020204" pitchFamily="34" charset="0"/>
            </a:rPr>
            <a:t>%</a:t>
          </a:r>
          <a:endParaRPr lang="ru-RU" sz="4400" b="1" kern="1200" dirty="0">
            <a:latin typeface="Lazursky" panose="020B0604020202020204" pitchFamily="34" charset="0"/>
          </a:endParaRPr>
        </a:p>
      </dsp:txBody>
      <dsp:txXfrm>
        <a:off x="4926961" y="3161672"/>
        <a:ext cx="2055606" cy="2055606"/>
      </dsp:txXfrm>
    </dsp:sp>
    <dsp:sp modelId="{6B362AF2-E460-4977-8241-B26766544CDF}">
      <dsp:nvSpPr>
        <dsp:cNvPr id="0" name=""/>
        <dsp:cNvSpPr/>
      </dsp:nvSpPr>
      <dsp:spPr>
        <a:xfrm>
          <a:off x="9578627" y="3563044"/>
          <a:ext cx="2278012" cy="227801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9689830" y="3674247"/>
        <a:ext cx="2055606" cy="2055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0.46112</cdr:x>
      <cdr:y>0</cdr:y>
    </cdr:from>
    <cdr:to>
      <cdr:x>0.77994</cdr:x>
      <cdr:y>0.1266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92464" y="0"/>
          <a:ext cx="3590212" cy="7167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Статистика использования ЭБС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6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2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5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2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8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09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3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7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0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74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52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2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60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54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84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9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37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6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1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5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8148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Библиотечное обеспечение </a:t>
            </a:r>
            <a:endParaRPr lang="en-US" sz="3200" smtClean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  <a:p>
            <a:r>
              <a:rPr lang="ru-RU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основных </a:t>
            </a:r>
            <a:r>
              <a:rPr lang="ru-RU" sz="320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образовательных программ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466659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фундаментальной библиотеки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pc="1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Морозова Светлана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9635358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Основная и дополнительная литература в РПД</a:t>
            </a:r>
            <a:endParaRPr lang="ru-RU" sz="9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10399" y="1258359"/>
            <a:ext cx="474133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ФГОС ВО. п.7.3.2</a:t>
            </a:r>
          </a:p>
          <a:p>
            <a:pPr marL="0" indent="0">
              <a:buNone/>
            </a:pPr>
            <a:r>
              <a:rPr lang="ru-RU" sz="1800" dirty="0" smtClean="0">
                <a:latin typeface="Lazursky" panose="020B0604020202020204" pitchFamily="34" charset="0"/>
              </a:rPr>
              <a:t>В </a:t>
            </a:r>
            <a:r>
              <a:rPr lang="ru-RU" sz="1800" dirty="0">
                <a:latin typeface="Lazursky" panose="020B0604020202020204" pitchFamily="34" charset="0"/>
              </a:rPr>
              <a:t>случае неиспользования в организации электронно-библиотечной </a:t>
            </a:r>
            <a:r>
              <a:rPr lang="ru-RU" sz="1800" dirty="0" smtClean="0">
                <a:latin typeface="Lazursky" panose="020B0604020202020204" pitchFamily="34" charset="0"/>
              </a:rPr>
              <a:t>системы (</a:t>
            </a:r>
            <a:r>
              <a:rPr lang="ru-RU" sz="1800" dirty="0">
                <a:latin typeface="Lazursky" panose="020B0604020202020204" pitchFamily="34" charset="0"/>
              </a:rPr>
              <a:t>электронной библиотеки) библиотечный фонд должен быть </a:t>
            </a:r>
            <a:r>
              <a:rPr lang="ru-RU" sz="1800" dirty="0" smtClean="0">
                <a:latin typeface="Lazursky" panose="020B0604020202020204" pitchFamily="34" charset="0"/>
              </a:rPr>
              <a:t>укомплектован печатными </a:t>
            </a:r>
            <a:r>
              <a:rPr lang="ru-RU" sz="1800" dirty="0">
                <a:latin typeface="Lazursky" panose="020B0604020202020204" pitchFamily="34" charset="0"/>
              </a:rPr>
              <a:t>изданиями из расчета не менее 50 экземпляров каждого из </a:t>
            </a:r>
            <a:r>
              <a:rPr lang="ru-RU" sz="1800" dirty="0" smtClean="0">
                <a:latin typeface="Lazursky" panose="020B0604020202020204" pitchFamily="34" charset="0"/>
              </a:rPr>
              <a:t>изданий основной </a:t>
            </a:r>
            <a:r>
              <a:rPr lang="ru-RU" sz="1800" dirty="0">
                <a:latin typeface="Lazursky" panose="020B0604020202020204" pitchFamily="34" charset="0"/>
              </a:rPr>
              <a:t>литературы, перечисленной в рабочих программах дисциплин (модулей</a:t>
            </a:r>
            <a:r>
              <a:rPr lang="ru-RU" sz="1800" dirty="0" smtClean="0">
                <a:latin typeface="Lazursky" panose="020B0604020202020204" pitchFamily="34" charset="0"/>
              </a:rPr>
              <a:t>), практик</a:t>
            </a:r>
            <a:r>
              <a:rPr lang="ru-RU" sz="1800" dirty="0">
                <a:latin typeface="Lazursky" panose="020B0604020202020204" pitchFamily="34" charset="0"/>
              </a:rPr>
              <a:t>, и не менее 25 экземпляров </a:t>
            </a:r>
            <a:r>
              <a:rPr lang="ru-RU" sz="1800" dirty="0" smtClean="0">
                <a:latin typeface="Lazursky" panose="020B0604020202020204" pitchFamily="34" charset="0"/>
              </a:rPr>
              <a:t> </a:t>
            </a:r>
            <a:r>
              <a:rPr lang="ru-RU" sz="1800" dirty="0" err="1" smtClean="0">
                <a:latin typeface="Lazursky" panose="020B0604020202020204" pitchFamily="34" charset="0"/>
              </a:rPr>
              <a:t>ополнительной</a:t>
            </a:r>
            <a:r>
              <a:rPr lang="ru-RU" sz="1800" dirty="0" smtClean="0">
                <a:latin typeface="Lazursky" panose="020B0604020202020204" pitchFamily="34" charset="0"/>
              </a:rPr>
              <a:t> </a:t>
            </a:r>
            <a:r>
              <a:rPr lang="ru-RU" sz="1800" dirty="0">
                <a:latin typeface="Lazursky" panose="020B0604020202020204" pitchFamily="34" charset="0"/>
              </a:rPr>
              <a:t>литературы на </a:t>
            </a:r>
            <a:r>
              <a:rPr lang="ru-RU" sz="1800" dirty="0" smtClean="0">
                <a:latin typeface="Lazursky" panose="020B0604020202020204" pitchFamily="34" charset="0"/>
              </a:rPr>
              <a:t>100 обучающихся</a:t>
            </a:r>
            <a:r>
              <a:rPr lang="ru-RU" sz="1800" dirty="0">
                <a:latin typeface="Lazursky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5" y="1176867"/>
            <a:ext cx="5060991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 каждой ОПОП: Раздел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4. Сведения о библиотечном и </a:t>
            </a:r>
            <a:endParaRPr lang="ru-RU" sz="2000" b="1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информационном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обеспечении основной </a:t>
            </a:r>
            <a:r>
              <a:rPr lang="ru-RU" sz="20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образовательной </a:t>
            </a:r>
            <a:r>
              <a:rPr lang="ru-RU" sz="20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программы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907196"/>
            <a:ext cx="7755467" cy="23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" y="2885768"/>
            <a:ext cx="7758207" cy="40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0333" y="1337733"/>
            <a:ext cx="3505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Автоматически рассчитанные данные с помощью модуля фундаментальной библиотеки «Опубликованные ОПОП»:</a:t>
            </a:r>
          </a:p>
          <a:p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единиц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экземпляров печатных изданий в основной и дополнительной литературе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Количество изданий из ЭБС в основной и дополнительной литературе</a:t>
            </a:r>
            <a:endParaRPr lang="ru-RU" sz="16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Задача фундаментальной библиотеки в подготовке университета к процедуре государственной аккредитации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Lazursky" panose="020B0604020202020204" pitchFamily="34" charset="0"/>
              </a:rPr>
              <a:t> 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9944399"/>
              </p:ext>
            </p:extLst>
          </p:nvPr>
        </p:nvGraphicFramePr>
        <p:xfrm>
          <a:off x="2158832" y="1133293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4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задачи в марте 2018 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создан 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3347394"/>
              </p:ext>
            </p:extLst>
          </p:nvPr>
        </p:nvGraphicFramePr>
        <p:xfrm>
          <a:off x="1649760" y="1167243"/>
          <a:ext cx="889248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1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задачи в марте 2018 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создан 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09" y="1611951"/>
            <a:ext cx="7565252" cy="49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665" y="833735"/>
            <a:ext cx="883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автоматическое формирование справки Раздела 4 по мере поступления опубликованных программ дисциплин, составляющих ОПОП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Для решения задачи в марте 2018 г.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создан 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ОПОП»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3" y="1107893"/>
            <a:ext cx="6120680" cy="545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61536" y="1226592"/>
            <a:ext cx="280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zursky" panose="020B0604020202020204" pitchFamily="34" charset="0"/>
              </a:rPr>
              <a:t>автоматическая проверка и подтверждение в случае корректного заполнения таблиц, дополнение данных справки Раздела 4</a:t>
            </a:r>
          </a:p>
        </p:txBody>
      </p:sp>
    </p:spTree>
    <p:extLst>
      <p:ext uri="{BB962C8B-B14F-4D97-AF65-F5344CB8AC3E}">
        <p14:creationId xmlns:p14="http://schemas.microsoft.com/office/powerpoint/2010/main" val="14824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Модуль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«Опубликованные ОПОП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» - результат</a:t>
            </a:r>
            <a:endParaRPr lang="ru-RU" sz="20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3384861"/>
              </p:ext>
            </p:extLst>
          </p:nvPr>
        </p:nvGraphicFramePr>
        <p:xfrm>
          <a:off x="270933" y="985945"/>
          <a:ext cx="11856640" cy="5841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15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Профессиональные базы данных и информационные справочные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системы в РПД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(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бакалавриат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, магистратура,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специалитет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)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5" y="1066800"/>
            <a:ext cx="6261545" cy="549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33733" y="645459"/>
            <a:ext cx="4690534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ФГОС ВО. </a:t>
            </a:r>
            <a:r>
              <a:rPr lang="ru-RU" dirty="0" err="1">
                <a:latin typeface="Lazursky" panose="020B0604020202020204" pitchFamily="34" charset="0"/>
              </a:rPr>
              <a:t>п</a:t>
            </a:r>
            <a:r>
              <a:rPr lang="ru-RU" dirty="0" err="1" smtClean="0">
                <a:latin typeface="Lazursky" panose="020B0604020202020204" pitchFamily="34" charset="0"/>
              </a:rPr>
              <a:t>п</a:t>
            </a:r>
            <a:r>
              <a:rPr lang="ru-RU" dirty="0" smtClean="0">
                <a:latin typeface="Lazursky" panose="020B0604020202020204" pitchFamily="34" charset="0"/>
              </a:rPr>
              <a:t>. 7.1.2, 7.3.3, 7.3.4</a:t>
            </a:r>
          </a:p>
          <a:p>
            <a:endParaRPr lang="ru-RU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Каждый обучающийся в течение всего периода обучения должен быть обеспечен индивидуальным неограниченным доступом к одной или нескольким электронно-библиотечным системам (электронным библиотекам).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Электронно-библиотечные системы и электронная информационно-образовательная среда обеспечивает одновременный доступ не менее 25 процентов обучающихся по основной профессиональной образовательной программе, изучающих дисциплину.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Lazursky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azursky" panose="020B0604020202020204" pitchFamily="34" charset="0"/>
              </a:rPr>
              <a:t>Обучающимся должен быть обеспечен доступ (удаленный доступ), в том числе в случае применения электронного обучения, дистанционных образовательных технологий, к современным профессиональным базам данных и информационным справочным системам, состав которых определяется в рабочих программах дисциплин (модулей) и подлежит ежегодному обновлению.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Профессиональные базы данных и информационные справочные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системы в РПД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Lazursky" panose="020B0604020202020204" pitchFamily="34" charset="0"/>
              </a:rPr>
              <a:t>(аспирантура)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33733" y="1230234"/>
            <a:ext cx="46905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Lazursky" panose="020B0604020202020204" pitchFamily="34" charset="0"/>
              </a:rPr>
              <a:t>ФГОС ВО п. 7.3.4</a:t>
            </a:r>
          </a:p>
          <a:p>
            <a:endParaRPr lang="ru-RU" dirty="0">
              <a:latin typeface="Lazursky" panose="020B0604020202020204" pitchFamily="34" charset="0"/>
            </a:endParaRPr>
          </a:p>
          <a:p>
            <a:r>
              <a:rPr lang="ru-RU" dirty="0" smtClean="0">
                <a:latin typeface="Lazursky" panose="020B0604020202020204" pitchFamily="34" charset="0"/>
              </a:rPr>
              <a:t>Обучающимся </a:t>
            </a:r>
            <a:r>
              <a:rPr lang="ru-RU" dirty="0">
                <a:latin typeface="Lazursky" panose="020B0604020202020204" pitchFamily="34" charset="0"/>
              </a:rPr>
              <a:t>и научно-педагогическим работникам должен быть обеспечен доступ (удаленный доступ), в том числе в случае применения электронного обучения, дистанционных образовательных технологий, к современным профессиональным базам данных </a:t>
            </a:r>
            <a:r>
              <a:rPr lang="ru-RU" b="1" dirty="0">
                <a:solidFill>
                  <a:srgbClr val="FF0000"/>
                </a:solidFill>
                <a:latin typeface="Lazursky" panose="020B0604020202020204" pitchFamily="34" charset="0"/>
              </a:rPr>
              <a:t>(в том числе международным реферативным базам данных научных изданий)</a:t>
            </a:r>
            <a:r>
              <a:rPr lang="ru-RU" dirty="0">
                <a:latin typeface="Lazursky" panose="020B0604020202020204" pitchFamily="34" charset="0"/>
              </a:rPr>
              <a:t> и информационным справочным системам, состав которых определяется в рабочих программах дисциплин (модулей) и подлежит ежегодному обновлению. </a:t>
            </a:r>
            <a:endParaRPr lang="ru-RU" dirty="0" smtClean="0">
              <a:latin typeface="Lazursky" panose="020B0604020202020204" pitchFamily="34" charset="0"/>
            </a:endParaRPr>
          </a:p>
          <a:p>
            <a:endParaRPr lang="ru-RU" dirty="0" smtClean="0">
              <a:latin typeface="Lazursky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0" y="1761596"/>
            <a:ext cx="66294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 каждой ОПОП: Перечень договоров на ЭБС</a:t>
            </a:r>
          </a:p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Для программ аспирантуры + договоры на международные научные базы данных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67" y="985945"/>
            <a:ext cx="1103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Справка</a:t>
            </a:r>
          </a:p>
          <a:p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о материально-техническом обеспечении основной образовательной программы высшего образования –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бакалавриата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магистратуры/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специалитета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аспирантуры (адъюнктуры)/ программы ординатуры/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ассистентуры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-стажировки  (код, наименование основной образовательной программы – направленность (профиль)/специализация)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82800"/>
            <a:ext cx="8179456" cy="406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0800" y="2082800"/>
            <a:ext cx="3039533" cy="485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Перечень договоров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за период, соответствующий сроку получения образования по ООП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) – без перерывов в доступе: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ЭБС 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 договоров с 2014 по 2019 гг.</a:t>
            </a: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Lazursky" panose="020B0604020202020204" pitchFamily="34" charset="0"/>
              </a:rPr>
              <a:t>Международные реферативные базы данных научных изданий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– </a:t>
            </a:r>
            <a:r>
              <a:rPr lang="ru-RU" sz="20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15 </a:t>
            </a:r>
            <a:r>
              <a:rPr lang="ru-RU" sz="1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договоров с 2014 по 2019 гг.*</a:t>
            </a: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40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1050" dirty="0" smtClean="0">
                <a:solidFill>
                  <a:prstClr val="black"/>
                </a:solidFill>
                <a:latin typeface="Lazursky" panose="020B0604020202020204" pitchFamily="34" charset="0"/>
              </a:rPr>
              <a:t>*Договоры в рамках национальной подписки на </a:t>
            </a:r>
            <a:r>
              <a:rPr lang="en-US" sz="1050" dirty="0" smtClean="0">
                <a:solidFill>
                  <a:prstClr val="black"/>
                </a:solidFill>
                <a:latin typeface="Lazursky" panose="020B0604020202020204" pitchFamily="34" charset="0"/>
              </a:rPr>
              <a:t>Scopus </a:t>
            </a:r>
            <a:r>
              <a:rPr lang="ru-RU" sz="105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и </a:t>
            </a:r>
            <a:r>
              <a:rPr lang="en-US" sz="1050" dirty="0" smtClean="0">
                <a:solidFill>
                  <a:prstClr val="black"/>
                </a:solidFill>
                <a:latin typeface="Lazursky" panose="020B0604020202020204" pitchFamily="34" charset="0"/>
              </a:rPr>
              <a:t>Web of Science </a:t>
            </a:r>
            <a:r>
              <a:rPr lang="ru-RU" sz="1050" dirty="0" smtClean="0">
                <a:solidFill>
                  <a:prstClr val="black"/>
                </a:solidFill>
                <a:latin typeface="Lazursky" panose="020B0604020202020204" pitchFamily="34" charset="0"/>
              </a:rPr>
              <a:t>на  2019 г. не заключены в связи с отсутствием информации от оператора по подписке Министерства науки и высшего образования</a:t>
            </a:r>
            <a:endParaRPr lang="ru-RU" sz="1050" dirty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endParaRPr lang="ru-RU" sz="105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752803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34081681"/>
              </p:ext>
            </p:extLst>
          </p:nvPr>
        </p:nvGraphicFramePr>
        <p:xfrm>
          <a:off x="1481665" y="694267"/>
          <a:ext cx="8314267" cy="629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49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 каждой ОПОП: Перечень договоров на ЭБС</a:t>
            </a:r>
          </a:p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Для программ аспирантуры + договоры на международные научные базы данных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967" y="985945"/>
            <a:ext cx="1103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Справка</a:t>
            </a:r>
          </a:p>
          <a:p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о материально-техническом обеспечении основной образовательной программы высшего образования –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бакалавриата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магистратуры/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специалитета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/ программы аспирантуры (адъюнктуры)/ программы ординатуры/ программы </a:t>
            </a:r>
            <a:r>
              <a:rPr lang="ru-RU" sz="1200" dirty="0" err="1">
                <a:solidFill>
                  <a:prstClr val="black"/>
                </a:solidFill>
                <a:latin typeface="Lazursky" panose="020B0604020202020204" pitchFamily="34" charset="0"/>
              </a:rPr>
              <a:t>ассистентуры</a:t>
            </a:r>
            <a:r>
              <a:rPr lang="ru-RU" sz="1200" dirty="0">
                <a:solidFill>
                  <a:prstClr val="black"/>
                </a:solidFill>
                <a:latin typeface="Lazursky" panose="020B0604020202020204" pitchFamily="34" charset="0"/>
              </a:rPr>
              <a:t>-стажировки  (код, наименование основной образовательной программы – направленность (профиль)/специализация)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9" y="2272532"/>
            <a:ext cx="734377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4361698"/>
            <a:ext cx="66960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73" y="2272532"/>
            <a:ext cx="6363494" cy="337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7667" y="1112944"/>
            <a:ext cx="42544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Lazursky" panose="020B0604020202020204" pitchFamily="34" charset="0"/>
              </a:rPr>
              <a:t>ФГОС ВО. п.7.3.5</a:t>
            </a:r>
          </a:p>
          <a:p>
            <a:endParaRPr lang="ru-RU" sz="2400" dirty="0" smtClean="0">
              <a:solidFill>
                <a:prstClr val="black"/>
              </a:solidFill>
              <a:latin typeface="Lazursky" panose="020B0604020202020204" pitchFamily="34" charset="0"/>
            </a:endParaRPr>
          </a:p>
          <a:p>
            <a:r>
              <a:rPr lang="ru-RU" sz="2400" baseline="-25000" dirty="0" smtClean="0">
                <a:latin typeface="Lazursky" panose="020B0604020202020204" pitchFamily="34" charset="0"/>
              </a:rPr>
              <a:t>Обучающиеся из числа лиц с ограниченными возможностями здоровья должны быть обеспечены печатными и (или) электронными образовательными ресурсами в формах, адаптированных к  ограничениям их здоровья.</a:t>
            </a:r>
          </a:p>
          <a:p>
            <a:endParaRPr lang="ru-RU" sz="1200" dirty="0">
              <a:solidFill>
                <a:prstClr val="black"/>
              </a:solidFill>
              <a:latin typeface="Lazursky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" y="1112944"/>
            <a:ext cx="7189230" cy="320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1" y="4459240"/>
            <a:ext cx="8040688" cy="21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467" y="139029"/>
            <a:ext cx="11218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Обеспечение обучающихся из числа лиц с ограниченными возможностями здоровья</a:t>
            </a:r>
            <a:endParaRPr lang="ru-RU" sz="20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Спасибо!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6005" y="3555123"/>
            <a:ext cx="62828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Российского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государственного </a:t>
            </a:r>
            <a:endParaRPr lang="ru-RU" sz="1400" dirty="0" smtClean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университета им. А.И. Герцена: </a:t>
            </a:r>
          </a:p>
          <a:p>
            <a:pPr lvl="0">
              <a:spcBef>
                <a:spcPts val="0"/>
              </a:spcBef>
              <a:buClrTx/>
              <a:buSzTx/>
            </a:pP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E-</a:t>
            </a:r>
            <a:r>
              <a:rPr lang="ru-RU" sz="1400" dirty="0" err="1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mail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libinfo@herzen.spb.ru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Будьте с нами </a:t>
            </a:r>
            <a:r>
              <a:rPr lang="ru-RU" sz="1400" dirty="0" err="1" smtClean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: http://vk.com/libherzen</a:t>
            </a:r>
          </a:p>
          <a:p>
            <a:pPr lvl="0">
              <a:spcBef>
                <a:spcPts val="0"/>
              </a:spcBef>
              <a:buClrTx/>
              <a:buSzTx/>
            </a:pPr>
            <a:r>
              <a:rPr lang="ru-RU" sz="1400" dirty="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Читайте нас в </a:t>
            </a:r>
            <a:r>
              <a:rPr lang="en-US" sz="1400">
                <a:solidFill>
                  <a:srgbClr val="000000"/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Telegram: https://t.me/libherzen</a:t>
            </a:r>
            <a:endParaRPr lang="ru-RU" sz="1400" dirty="0">
              <a:solidFill>
                <a:srgbClr val="000000"/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752803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7743841"/>
              </p:ext>
            </p:extLst>
          </p:nvPr>
        </p:nvGraphicFramePr>
        <p:xfrm>
          <a:off x="1481665" y="694267"/>
          <a:ext cx="8314267" cy="629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1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752803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2648205"/>
              </p:ext>
            </p:extLst>
          </p:nvPr>
        </p:nvGraphicFramePr>
        <p:xfrm>
          <a:off x="1481665" y="694267"/>
          <a:ext cx="8314267" cy="629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6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752803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741507"/>
              </p:ext>
            </p:extLst>
          </p:nvPr>
        </p:nvGraphicFramePr>
        <p:xfrm>
          <a:off x="395536" y="1196752"/>
          <a:ext cx="1126065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65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7528034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Общие сведения</a:t>
            </a:r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0615047"/>
              </p:ext>
            </p:extLst>
          </p:nvPr>
        </p:nvGraphicFramePr>
        <p:xfrm>
          <a:off x="1487488" y="810981"/>
          <a:ext cx="9217024" cy="6561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Двойная стрелка вверх/вниз 2"/>
          <p:cNvSpPr/>
          <p:nvPr/>
        </p:nvSpPr>
        <p:spPr>
          <a:xfrm>
            <a:off x="4512733" y="2599267"/>
            <a:ext cx="406400" cy="728133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9635358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Библиотека в «Сведениях об образовательной организации»</a:t>
            </a:r>
            <a:endParaRPr lang="ru-RU" sz="8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64503"/>
              </p:ext>
            </p:extLst>
          </p:nvPr>
        </p:nvGraphicFramePr>
        <p:xfrm>
          <a:off x="838200" y="1198563"/>
          <a:ext cx="1051560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Материально-техническое обеспечение и оснащенность образовательного процесса: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Сведения о наличии библиотек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 (таблица)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Информационный ресурс библиотеки образовательной организации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 (ссылка)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Общее количество ЭБС, к которым имеют доступ обучающиеся (собственных или на договорной основе)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 (6)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Наличие сторонних электронных образовательных и информационных ресурсов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Наличие базы данных электронного каталога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Lazursky" panose="020B0604020202020204" pitchFamily="34" charset="0"/>
                        </a:rPr>
                        <a:t>Материально-техническое обеспечение образовательного процесса для лиц с ОВЗ</a:t>
                      </a:r>
                      <a:endParaRPr lang="ru-RU" sz="2400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Материально-техническое обеспечение образовательного процесса для лиц с ОВЗ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 (ссылка)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9635358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Сайт библиотеки </a:t>
            </a:r>
            <a:r>
              <a:rPr lang="es-ES_tradnl" sz="2400" b="1" dirty="0">
                <a:solidFill>
                  <a:srgbClr val="01649D"/>
                </a:solidFill>
                <a:latin typeface="Lazursky" panose="020B0604020202020204" pitchFamily="34" charset="0"/>
              </a:rPr>
              <a:t>https://lib.herzen.spb.ru/</a:t>
            </a:r>
            <a:endParaRPr lang="ru-RU" sz="105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969547"/>
              </p:ext>
            </p:extLst>
          </p:nvPr>
        </p:nvGraphicFramePr>
        <p:xfrm>
          <a:off x="838200" y="1198563"/>
          <a:ext cx="1051560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Доступ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в электронный каталог (открытый, 24/7/365)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Электронный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каталог – единая точка доступа к печатным изданиям и изданиям в ЭБС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Авторизация на сайте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по ЕИС. </a:t>
                      </a:r>
                      <a:r>
                        <a:rPr lang="ru-RU" dirty="0" smtClean="0">
                          <a:latin typeface="Lazursky" panose="020B0604020202020204" pitchFamily="34" charset="0"/>
                        </a:rPr>
                        <a:t>Личный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кабинет читателя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azursky" panose="020B0604020202020204" pitchFamily="34" charset="0"/>
                        </a:rPr>
                        <a:t>Сведения о наличии библиотек. Адреса, площади, количество мест. Помещения для самостоятельной работы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Обслуживание инвалидов и лиц с ограниченными возможностями здоровья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Электронные библиотечные системы, к которым имеют доступ обучающиеся. Наличие сторонних электронных образовательных и информационных ресурсов.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Онлайновый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модуль «Книгообеспеченность»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Интерактивная</a:t>
                      </a:r>
                      <a:r>
                        <a:rPr lang="ru-RU" baseline="0" dirty="0" smtClean="0">
                          <a:latin typeface="Lazursky" panose="020B0604020202020204" pitchFamily="34" charset="0"/>
                        </a:rPr>
                        <a:t> форма заявки на приобретение изданий, синхронизированная с модулем «Книгообеспеченность»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8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2" y="279361"/>
            <a:ext cx="9635358" cy="612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Сайт библиотеки </a:t>
            </a:r>
            <a:r>
              <a:rPr lang="es-ES_tradnl" sz="2400" b="1" dirty="0">
                <a:solidFill>
                  <a:srgbClr val="01649D"/>
                </a:solidFill>
                <a:latin typeface="Lazursky" panose="020B0604020202020204" pitchFamily="34" charset="0"/>
              </a:rPr>
              <a:t>https://lib.herzen.spb.ru/</a:t>
            </a:r>
            <a:endParaRPr lang="ru-RU" sz="105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5268"/>
              </p:ext>
            </p:extLst>
          </p:nvPr>
        </p:nvGraphicFramePr>
        <p:xfrm>
          <a:off x="838200" y="1198563"/>
          <a:ext cx="105156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4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Положение о фундаментальной библиотеке имени Императрицы Марии Федоровны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Lazursky" panose="020B0604020202020204" pitchFamily="34" charset="0"/>
                        </a:rPr>
                        <a:t>Регламент обеспечения библиотечно-информационными ресурсами основных профессиональных образовательных программ высшего образования, реализуемых в федеральном государственном бюджетном образовательном учреждении высшего образования «Российский государственный педагогический университет им. А. И. Герцена»</a:t>
                      </a:r>
                      <a:endParaRPr lang="ru-RU" sz="1800" dirty="0">
                        <a:solidFill>
                          <a:srgbClr val="FF0000"/>
                        </a:solidFill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Lazursky" panose="020B0604020202020204" pitchFamily="34" charset="0"/>
                        </a:rPr>
                        <a:t>Инструкция по  работе с печатными изданиями, включенными в «Федеральный список экстремистских материалов», в Российском государственном педагогическом университете им. А. И. Герцена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Lazursky" panose="020B0604020202020204" pitchFamily="34" charset="0"/>
                        </a:rPr>
                        <a:t>Фундаментальная библиотека имени Императрицы Марии Федоровны. Правила пользования</a:t>
                      </a:r>
                      <a:endParaRPr lang="ru-RU" dirty="0">
                        <a:latin typeface="Lazursky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Lazursky" panose="020B0604020202020204" pitchFamily="34" charset="0"/>
                        </a:rPr>
                        <a:t>Да</a:t>
                      </a:r>
                      <a:endParaRPr lang="ru-RU" sz="2400" b="1" dirty="0">
                        <a:latin typeface="Lazursky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5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1143</Words>
  <Application>Microsoft Office PowerPoint</Application>
  <PresentationFormat>Широкоэкранный</PresentationFormat>
  <Paragraphs>190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Lazursky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User</cp:lastModifiedBy>
  <cp:revision>80</cp:revision>
  <cp:lastPrinted>2019-01-30T12:57:05Z</cp:lastPrinted>
  <dcterms:created xsi:type="dcterms:W3CDTF">2018-06-25T16:57:33Z</dcterms:created>
  <dcterms:modified xsi:type="dcterms:W3CDTF">2022-03-22T12:54:32Z</dcterms:modified>
</cp:coreProperties>
</file>